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Lst>
  <p:sldSz cy="5143500" cx="9144000"/>
  <p:notesSz cx="6858000" cy="9144000"/>
  <p:embeddedFontLst>
    <p:embeddedFont>
      <p:font typeface="Catamaran"/>
      <p:regular r:id="rId49"/>
      <p:bold r:id="rId50"/>
    </p:embeddedFont>
    <p:embeddedFont>
      <p:font typeface="Libre Franklin"/>
      <p:regular r:id="rId51"/>
      <p:bold r:id="rId52"/>
      <p:italic r:id="rId53"/>
      <p:boldItalic r:id="rId54"/>
    </p:embeddedFont>
    <p:embeddedFont>
      <p:font typeface="Libre Franklin Medium"/>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9" roundtripDataSignature="AMtx7mhHpJeKd/nH9EM3fPOhfaNBP8QxX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font" Target="fonts/Catamaran-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LibreFranklin-regular.fntdata"/><Relationship Id="rId50" Type="http://schemas.openxmlformats.org/officeDocument/2006/relationships/font" Target="fonts/Catamaran-bold.fntdata"/><Relationship Id="rId53" Type="http://schemas.openxmlformats.org/officeDocument/2006/relationships/font" Target="fonts/LibreFranklin-italic.fntdata"/><Relationship Id="rId52" Type="http://schemas.openxmlformats.org/officeDocument/2006/relationships/font" Target="fonts/LibreFranklin-bold.fntdata"/><Relationship Id="rId11" Type="http://schemas.openxmlformats.org/officeDocument/2006/relationships/slide" Target="slides/slide7.xml"/><Relationship Id="rId55" Type="http://schemas.openxmlformats.org/officeDocument/2006/relationships/font" Target="fonts/LibreFranklinMedium-regular.fntdata"/><Relationship Id="rId10" Type="http://schemas.openxmlformats.org/officeDocument/2006/relationships/slide" Target="slides/slide6.xml"/><Relationship Id="rId54" Type="http://schemas.openxmlformats.org/officeDocument/2006/relationships/font" Target="fonts/LibreFranklin-boldItalic.fntdata"/><Relationship Id="rId13" Type="http://schemas.openxmlformats.org/officeDocument/2006/relationships/slide" Target="slides/slide9.xml"/><Relationship Id="rId57" Type="http://schemas.openxmlformats.org/officeDocument/2006/relationships/font" Target="fonts/LibreFranklinMedium-italic.fntdata"/><Relationship Id="rId12" Type="http://schemas.openxmlformats.org/officeDocument/2006/relationships/slide" Target="slides/slide8.xml"/><Relationship Id="rId56" Type="http://schemas.openxmlformats.org/officeDocument/2006/relationships/font" Target="fonts/LibreFranklinMedium-bold.fntdata"/><Relationship Id="rId15" Type="http://schemas.openxmlformats.org/officeDocument/2006/relationships/slide" Target="slides/slide11.xml"/><Relationship Id="rId59" Type="http://customschemas.google.com/relationships/presentationmetadata" Target="metadata"/><Relationship Id="rId14" Type="http://schemas.openxmlformats.org/officeDocument/2006/relationships/slide" Target="slides/slide10.xml"/><Relationship Id="rId58" Type="http://schemas.openxmlformats.org/officeDocument/2006/relationships/font" Target="fonts/LibreFranklinMedium-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7df7f48d33_5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0" name="Google Shape;560;g17df7f48d33_5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6" name="Google Shape;56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17df7f48d33_2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2" name="Google Shape;572;g17df7f48d33_2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8" name="Google Shape;57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17df7f48d33_7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5" name="Google Shape;585;g17df7f48d33_7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17df7f48d33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3" name="Google Shape;593;g17df7f48d33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9" name="Google Shape;59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17df7f48d33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5" name="Google Shape;605;g17df7f48d33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17df7f48d33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1" name="Google Shape;611;g17df7f48d33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17df7f48d33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7" name="Google Shape;617;g17df7f48d33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7df7f48d3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17df7f48d3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17df7f48d33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17df7f48d33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7df7f48d3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7df7f48d3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17df7f48d3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17df7f48d3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17df7f48d33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17df7f48d33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3" name="Google Shape;65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7" name="Google Shape;68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17df7f48d33_0_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4" name="Google Shape;694;g17df7f48d33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1" name="Google Shape;70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8" name="Google Shape;70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17df7f48d33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17df7f48d33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17df7f48d33_4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17df7f48d33_4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17df7f48d33_0_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5" name="Google Shape;725;g17df7f48d33_0_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17df7f48d33_0_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7" name="Google Shape;737;g17df7f48d33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17df7f48d33_0_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3" name="Google Shape;743;g17df7f48d33_0_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17df7f48d33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17df7f48d33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17df7f48d33_0_1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5" name="Google Shape;755;g17df7f48d33_0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17df7f48d33_0_1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1" name="Google Shape;761;g17df7f48d33_0_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17df7f48d33_4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17df7f48d33_4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17df7f48d33_4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17df7f48d33_4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17df7f48d33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17df7f48d33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17df7f48d33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17df7f48d33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17df7f48d33_7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17df7f48d33_7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4" name="Google Shape;80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9" name="Google Shape;1099;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8" name="Google Shape;52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1" name="Google Shape;54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4" name="Google Shape;55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57"/>
          <p:cNvSpPr/>
          <p:nvPr/>
        </p:nvSpPr>
        <p:spPr>
          <a:xfrm flipH="1" rot="10800000">
            <a:off x="0" y="-75"/>
            <a:ext cx="6420300" cy="36753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57"/>
          <p:cNvSpPr/>
          <p:nvPr/>
        </p:nvSpPr>
        <p:spPr>
          <a:xfrm rot="10800000">
            <a:off x="6420400" y="0"/>
            <a:ext cx="2732700" cy="1564200"/>
          </a:xfrm>
          <a:prstGeom prst="rtTriangle">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57"/>
          <p:cNvSpPr txBox="1"/>
          <p:nvPr>
            <p:ph idx="1" type="subTitle"/>
          </p:nvPr>
        </p:nvSpPr>
        <p:spPr>
          <a:xfrm>
            <a:off x="616200" y="3913200"/>
            <a:ext cx="2122200" cy="649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sz="1600">
                <a:solidFill>
                  <a:schemeClr val="dk1"/>
                </a:solidFill>
                <a:latin typeface="Libre Franklin Medium"/>
                <a:ea typeface="Libre Franklin Medium"/>
                <a:cs typeface="Libre Franklin Medium"/>
                <a:sym typeface="Libre Franklin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57"/>
          <p:cNvSpPr txBox="1"/>
          <p:nvPr>
            <p:ph type="ctrTitle"/>
          </p:nvPr>
        </p:nvSpPr>
        <p:spPr>
          <a:xfrm>
            <a:off x="590600" y="491400"/>
            <a:ext cx="3666900" cy="3064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5200"/>
              <a:buNone/>
              <a:defRPr sz="6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8" name="Shape 88"/>
        <p:cNvGrpSpPr/>
        <p:nvPr/>
      </p:nvGrpSpPr>
      <p:grpSpPr>
        <a:xfrm>
          <a:off x="0" y="0"/>
          <a:ext cx="0" cy="0"/>
          <a:chOff x="0" y="0"/>
          <a:chExt cx="0" cy="0"/>
        </a:xfrm>
      </p:grpSpPr>
      <p:sp>
        <p:nvSpPr>
          <p:cNvPr id="89" name="Google Shape;89;p66"/>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66"/>
          <p:cNvSpPr/>
          <p:nvPr/>
        </p:nvSpPr>
        <p:spPr>
          <a:xfrm>
            <a:off x="0" y="388980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66"/>
          <p:cNvSpPr txBox="1"/>
          <p:nvPr>
            <p:ph idx="1" type="body"/>
          </p:nvPr>
        </p:nvSpPr>
        <p:spPr>
          <a:xfrm>
            <a:off x="616200" y="1973475"/>
            <a:ext cx="3264000" cy="19353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sz="16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92" name="Google Shape;92;p66"/>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93" name="Shape 93"/>
        <p:cNvGrpSpPr/>
        <p:nvPr/>
      </p:nvGrpSpPr>
      <p:grpSpPr>
        <a:xfrm>
          <a:off x="0" y="0"/>
          <a:ext cx="0" cy="0"/>
          <a:chOff x="0" y="0"/>
          <a:chExt cx="0" cy="0"/>
        </a:xfrm>
      </p:grpSpPr>
      <p:sp>
        <p:nvSpPr>
          <p:cNvPr id="94" name="Google Shape;94;p67"/>
          <p:cNvSpPr/>
          <p:nvPr/>
        </p:nvSpPr>
        <p:spPr>
          <a:xfrm rot="9395685">
            <a:off x="5208650" y="2137922"/>
            <a:ext cx="1255941" cy="690506"/>
          </a:xfrm>
          <a:prstGeom prst="triangle">
            <a:avLst>
              <a:gd fmla="val 67248"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67"/>
          <p:cNvSpPr/>
          <p:nvPr/>
        </p:nvSpPr>
        <p:spPr>
          <a:xfrm flipH="1" rot="7057689">
            <a:off x="4749232" y="3482137"/>
            <a:ext cx="976212" cy="462278"/>
          </a:xfrm>
          <a:prstGeom prst="triangle">
            <a:avLst>
              <a:gd fmla="val 67248"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67"/>
          <p:cNvSpPr/>
          <p:nvPr/>
        </p:nvSpPr>
        <p:spPr>
          <a:xfrm flipH="1" rot="593356">
            <a:off x="4530915" y="1856236"/>
            <a:ext cx="2415795" cy="1849932"/>
          </a:xfrm>
          <a:prstGeom prst="triangle">
            <a:avLst>
              <a:gd fmla="val 67868"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67"/>
          <p:cNvSpPr/>
          <p:nvPr/>
        </p:nvSpPr>
        <p:spPr>
          <a:xfrm rot="-1404315">
            <a:off x="2679409" y="3087050"/>
            <a:ext cx="1255941" cy="690506"/>
          </a:xfrm>
          <a:prstGeom prst="triangle">
            <a:avLst>
              <a:gd fmla="val 67248"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67"/>
          <p:cNvSpPr/>
          <p:nvPr/>
        </p:nvSpPr>
        <p:spPr>
          <a:xfrm flipH="1" rot="-3742311">
            <a:off x="3418556" y="1971064"/>
            <a:ext cx="976212" cy="462278"/>
          </a:xfrm>
          <a:prstGeom prst="triangle">
            <a:avLst>
              <a:gd fmla="val 67248"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67"/>
          <p:cNvSpPr/>
          <p:nvPr/>
        </p:nvSpPr>
        <p:spPr>
          <a:xfrm flipH="1" rot="-10206644">
            <a:off x="2197290" y="2209309"/>
            <a:ext cx="2415795" cy="1849932"/>
          </a:xfrm>
          <a:prstGeom prst="triangle">
            <a:avLst>
              <a:gd fmla="val 67868"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67"/>
          <p:cNvSpPr/>
          <p:nvPr/>
        </p:nvSpPr>
        <p:spPr>
          <a:xfrm rot="10800000">
            <a:off x="695370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67"/>
          <p:cNvSpPr txBox="1"/>
          <p:nvPr>
            <p:ph hasCustomPrompt="1" type="title"/>
          </p:nvPr>
        </p:nvSpPr>
        <p:spPr>
          <a:xfrm>
            <a:off x="2799913" y="2161475"/>
            <a:ext cx="1834500" cy="1453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71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02" name="Google Shape;102;p67"/>
          <p:cNvSpPr txBox="1"/>
          <p:nvPr>
            <p:ph idx="1" type="subTitle"/>
          </p:nvPr>
        </p:nvSpPr>
        <p:spPr>
          <a:xfrm>
            <a:off x="616200" y="1887275"/>
            <a:ext cx="1834500" cy="936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2200">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03" name="Google Shape;103;p67"/>
          <p:cNvSpPr txBox="1"/>
          <p:nvPr>
            <p:ph idx="2" type="subTitle"/>
          </p:nvPr>
        </p:nvSpPr>
        <p:spPr>
          <a:xfrm>
            <a:off x="6793250" y="1887275"/>
            <a:ext cx="1834500" cy="936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2200">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04" name="Google Shape;104;p67"/>
          <p:cNvSpPr txBox="1"/>
          <p:nvPr>
            <p:ph idx="3"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105" name="Google Shape;105;p67"/>
          <p:cNvSpPr txBox="1"/>
          <p:nvPr>
            <p:ph idx="4" type="subTitle"/>
          </p:nvPr>
        </p:nvSpPr>
        <p:spPr>
          <a:xfrm>
            <a:off x="616200" y="2734800"/>
            <a:ext cx="1884300" cy="99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15000"/>
              </a:lnSpc>
              <a:spcBef>
                <a:spcPts val="1600"/>
              </a:spcBef>
              <a:spcAft>
                <a:spcPts val="0"/>
              </a:spcAft>
              <a:buSzPts val="1600"/>
              <a:buNone/>
              <a:defRPr sz="1600"/>
            </a:lvl2pPr>
            <a:lvl3pPr lvl="2" algn="ctr">
              <a:lnSpc>
                <a:spcPct val="115000"/>
              </a:lnSpc>
              <a:spcBef>
                <a:spcPts val="1600"/>
              </a:spcBef>
              <a:spcAft>
                <a:spcPts val="0"/>
              </a:spcAft>
              <a:buSzPts val="1600"/>
              <a:buNone/>
              <a:defRPr sz="1600"/>
            </a:lvl3pPr>
            <a:lvl4pPr lvl="3" algn="ctr">
              <a:lnSpc>
                <a:spcPct val="115000"/>
              </a:lnSpc>
              <a:spcBef>
                <a:spcPts val="1600"/>
              </a:spcBef>
              <a:spcAft>
                <a:spcPts val="0"/>
              </a:spcAft>
              <a:buSzPts val="1600"/>
              <a:buNone/>
              <a:defRPr sz="1600"/>
            </a:lvl4pPr>
            <a:lvl5pPr lvl="4" algn="ctr">
              <a:lnSpc>
                <a:spcPct val="115000"/>
              </a:lnSpc>
              <a:spcBef>
                <a:spcPts val="1600"/>
              </a:spcBef>
              <a:spcAft>
                <a:spcPts val="0"/>
              </a:spcAft>
              <a:buSzPts val="1600"/>
              <a:buNone/>
              <a:defRPr sz="1600"/>
            </a:lvl5pPr>
            <a:lvl6pPr lvl="5" algn="ctr">
              <a:lnSpc>
                <a:spcPct val="115000"/>
              </a:lnSpc>
              <a:spcBef>
                <a:spcPts val="1600"/>
              </a:spcBef>
              <a:spcAft>
                <a:spcPts val="0"/>
              </a:spcAft>
              <a:buSzPts val="1600"/>
              <a:buNone/>
              <a:defRPr sz="1600"/>
            </a:lvl6pPr>
            <a:lvl7pPr lvl="6" algn="ctr">
              <a:lnSpc>
                <a:spcPct val="115000"/>
              </a:lnSpc>
              <a:spcBef>
                <a:spcPts val="1600"/>
              </a:spcBef>
              <a:spcAft>
                <a:spcPts val="0"/>
              </a:spcAft>
              <a:buSzPts val="1600"/>
              <a:buNone/>
              <a:defRPr sz="1600"/>
            </a:lvl7pPr>
            <a:lvl8pPr lvl="7" algn="ctr">
              <a:lnSpc>
                <a:spcPct val="115000"/>
              </a:lnSpc>
              <a:spcBef>
                <a:spcPts val="1600"/>
              </a:spcBef>
              <a:spcAft>
                <a:spcPts val="0"/>
              </a:spcAft>
              <a:buSzPts val="1600"/>
              <a:buNone/>
              <a:defRPr sz="1600"/>
            </a:lvl8pPr>
            <a:lvl9pPr lvl="8" algn="ctr">
              <a:lnSpc>
                <a:spcPct val="115000"/>
              </a:lnSpc>
              <a:spcBef>
                <a:spcPts val="1600"/>
              </a:spcBef>
              <a:spcAft>
                <a:spcPts val="1600"/>
              </a:spcAft>
              <a:buSzPts val="1600"/>
              <a:buNone/>
              <a:defRPr sz="1600"/>
            </a:lvl9pPr>
          </a:lstStyle>
          <a:p/>
        </p:txBody>
      </p:sp>
      <p:sp>
        <p:nvSpPr>
          <p:cNvPr id="106" name="Google Shape;106;p67"/>
          <p:cNvSpPr txBox="1"/>
          <p:nvPr>
            <p:ph idx="5" type="subTitle"/>
          </p:nvPr>
        </p:nvSpPr>
        <p:spPr>
          <a:xfrm>
            <a:off x="6793252" y="2734800"/>
            <a:ext cx="1884300" cy="99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1600"/>
              </a:spcBef>
              <a:spcAft>
                <a:spcPts val="0"/>
              </a:spcAft>
              <a:buSzPts val="1600"/>
              <a:buNone/>
              <a:defRPr sz="1600"/>
            </a:lvl3pPr>
            <a:lvl4pPr lvl="3" algn="ctr">
              <a:lnSpc>
                <a:spcPct val="115000"/>
              </a:lnSpc>
              <a:spcBef>
                <a:spcPts val="1600"/>
              </a:spcBef>
              <a:spcAft>
                <a:spcPts val="0"/>
              </a:spcAft>
              <a:buSzPts val="1600"/>
              <a:buNone/>
              <a:defRPr sz="1600"/>
            </a:lvl4pPr>
            <a:lvl5pPr lvl="4" algn="ctr">
              <a:lnSpc>
                <a:spcPct val="115000"/>
              </a:lnSpc>
              <a:spcBef>
                <a:spcPts val="1600"/>
              </a:spcBef>
              <a:spcAft>
                <a:spcPts val="0"/>
              </a:spcAft>
              <a:buSzPts val="1600"/>
              <a:buNone/>
              <a:defRPr sz="1600"/>
            </a:lvl5pPr>
            <a:lvl6pPr lvl="5" algn="ctr">
              <a:lnSpc>
                <a:spcPct val="115000"/>
              </a:lnSpc>
              <a:spcBef>
                <a:spcPts val="1600"/>
              </a:spcBef>
              <a:spcAft>
                <a:spcPts val="0"/>
              </a:spcAft>
              <a:buSzPts val="1600"/>
              <a:buNone/>
              <a:defRPr sz="1600"/>
            </a:lvl6pPr>
            <a:lvl7pPr lvl="6" algn="ctr">
              <a:lnSpc>
                <a:spcPct val="115000"/>
              </a:lnSpc>
              <a:spcBef>
                <a:spcPts val="1600"/>
              </a:spcBef>
              <a:spcAft>
                <a:spcPts val="0"/>
              </a:spcAft>
              <a:buSzPts val="1600"/>
              <a:buNone/>
              <a:defRPr sz="1600"/>
            </a:lvl7pPr>
            <a:lvl8pPr lvl="7" algn="ctr">
              <a:lnSpc>
                <a:spcPct val="115000"/>
              </a:lnSpc>
              <a:spcBef>
                <a:spcPts val="1600"/>
              </a:spcBef>
              <a:spcAft>
                <a:spcPts val="0"/>
              </a:spcAft>
              <a:buSzPts val="1600"/>
              <a:buNone/>
              <a:defRPr sz="1600"/>
            </a:lvl8pPr>
            <a:lvl9pPr lvl="8" algn="ctr">
              <a:lnSpc>
                <a:spcPct val="115000"/>
              </a:lnSpc>
              <a:spcBef>
                <a:spcPts val="1600"/>
              </a:spcBef>
              <a:spcAft>
                <a:spcPts val="1600"/>
              </a:spcAft>
              <a:buSzPts val="1600"/>
              <a:buNone/>
              <a:defRPr sz="1600"/>
            </a:lvl9pPr>
          </a:lstStyle>
          <a:p/>
        </p:txBody>
      </p:sp>
      <p:sp>
        <p:nvSpPr>
          <p:cNvPr id="107" name="Google Shape;107;p67"/>
          <p:cNvSpPr txBox="1"/>
          <p:nvPr>
            <p:ph hasCustomPrompt="1" idx="6" type="title"/>
          </p:nvPr>
        </p:nvSpPr>
        <p:spPr>
          <a:xfrm>
            <a:off x="4515713" y="2282900"/>
            <a:ext cx="1834500" cy="1453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71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18">
    <p:spTree>
      <p:nvGrpSpPr>
        <p:cNvPr id="108" name="Shape 108"/>
        <p:cNvGrpSpPr/>
        <p:nvPr/>
      </p:nvGrpSpPr>
      <p:grpSpPr>
        <a:xfrm>
          <a:off x="0" y="0"/>
          <a:ext cx="0" cy="0"/>
          <a:chOff x="0" y="0"/>
          <a:chExt cx="0" cy="0"/>
        </a:xfrm>
      </p:grpSpPr>
      <p:sp>
        <p:nvSpPr>
          <p:cNvPr id="109" name="Google Shape;109;p68"/>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68"/>
          <p:cNvSpPr/>
          <p:nvPr/>
        </p:nvSpPr>
        <p:spPr>
          <a:xfrm flipH="1" rot="-5400000">
            <a:off x="6596700" y="1293600"/>
            <a:ext cx="38409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68"/>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112" name="Google Shape;112;p68"/>
          <p:cNvSpPr txBox="1"/>
          <p:nvPr>
            <p:ph idx="1" type="subTitle"/>
          </p:nvPr>
        </p:nvSpPr>
        <p:spPr>
          <a:xfrm>
            <a:off x="6336385" y="2307650"/>
            <a:ext cx="1440000" cy="496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2200">
                <a:latin typeface="Arial"/>
                <a:ea typeface="Arial"/>
                <a:cs typeface="Arial"/>
                <a:sym typeface="Aria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13" name="Google Shape;113;p68"/>
          <p:cNvSpPr txBox="1"/>
          <p:nvPr>
            <p:ph idx="2" type="subTitle"/>
          </p:nvPr>
        </p:nvSpPr>
        <p:spPr>
          <a:xfrm>
            <a:off x="6337577" y="2750075"/>
            <a:ext cx="1882800" cy="993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8">
    <p:spTree>
      <p:nvGrpSpPr>
        <p:cNvPr id="114" name="Shape 114"/>
        <p:cNvGrpSpPr/>
        <p:nvPr/>
      </p:nvGrpSpPr>
      <p:grpSpPr>
        <a:xfrm>
          <a:off x="0" y="0"/>
          <a:ext cx="0" cy="0"/>
          <a:chOff x="0" y="0"/>
          <a:chExt cx="0" cy="0"/>
        </a:xfrm>
      </p:grpSpPr>
      <p:sp>
        <p:nvSpPr>
          <p:cNvPr id="115" name="Google Shape;115;p69"/>
          <p:cNvSpPr/>
          <p:nvPr/>
        </p:nvSpPr>
        <p:spPr>
          <a:xfrm rot="-5400000">
            <a:off x="5379100" y="1380000"/>
            <a:ext cx="5149500" cy="238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69"/>
          <p:cNvSpPr/>
          <p:nvPr/>
        </p:nvSpPr>
        <p:spPr>
          <a:xfrm flipH="1" rot="5400454">
            <a:off x="-1715103" y="2314500"/>
            <a:ext cx="4545900" cy="1115100"/>
          </a:xfrm>
          <a:prstGeom prst="triangle">
            <a:avLst>
              <a:gd fmla="val 2094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69"/>
          <p:cNvSpPr txBox="1"/>
          <p:nvPr>
            <p:ph idx="1" type="subTitle"/>
          </p:nvPr>
        </p:nvSpPr>
        <p:spPr>
          <a:xfrm>
            <a:off x="1054050" y="1544250"/>
            <a:ext cx="2967900" cy="96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15000"/>
              </a:lnSpc>
              <a:spcBef>
                <a:spcPts val="1600"/>
              </a:spcBef>
              <a:spcAft>
                <a:spcPts val="0"/>
              </a:spcAft>
              <a:buSzPts val="1600"/>
              <a:buNone/>
              <a:defRPr sz="1600"/>
            </a:lvl2pPr>
            <a:lvl3pPr lvl="2" algn="ctr">
              <a:lnSpc>
                <a:spcPct val="115000"/>
              </a:lnSpc>
              <a:spcBef>
                <a:spcPts val="1600"/>
              </a:spcBef>
              <a:spcAft>
                <a:spcPts val="0"/>
              </a:spcAft>
              <a:buSzPts val="1600"/>
              <a:buNone/>
              <a:defRPr sz="1600"/>
            </a:lvl3pPr>
            <a:lvl4pPr lvl="3" algn="ctr">
              <a:lnSpc>
                <a:spcPct val="115000"/>
              </a:lnSpc>
              <a:spcBef>
                <a:spcPts val="1600"/>
              </a:spcBef>
              <a:spcAft>
                <a:spcPts val="0"/>
              </a:spcAft>
              <a:buSzPts val="1600"/>
              <a:buNone/>
              <a:defRPr sz="1600"/>
            </a:lvl4pPr>
            <a:lvl5pPr lvl="4" algn="ctr">
              <a:lnSpc>
                <a:spcPct val="115000"/>
              </a:lnSpc>
              <a:spcBef>
                <a:spcPts val="1600"/>
              </a:spcBef>
              <a:spcAft>
                <a:spcPts val="0"/>
              </a:spcAft>
              <a:buSzPts val="1600"/>
              <a:buNone/>
              <a:defRPr sz="1600"/>
            </a:lvl5pPr>
            <a:lvl6pPr lvl="5" algn="ctr">
              <a:lnSpc>
                <a:spcPct val="115000"/>
              </a:lnSpc>
              <a:spcBef>
                <a:spcPts val="1600"/>
              </a:spcBef>
              <a:spcAft>
                <a:spcPts val="0"/>
              </a:spcAft>
              <a:buSzPts val="1600"/>
              <a:buNone/>
              <a:defRPr sz="1600"/>
            </a:lvl6pPr>
            <a:lvl7pPr lvl="6" algn="ctr">
              <a:lnSpc>
                <a:spcPct val="115000"/>
              </a:lnSpc>
              <a:spcBef>
                <a:spcPts val="1600"/>
              </a:spcBef>
              <a:spcAft>
                <a:spcPts val="0"/>
              </a:spcAft>
              <a:buSzPts val="1600"/>
              <a:buNone/>
              <a:defRPr sz="1600"/>
            </a:lvl7pPr>
            <a:lvl8pPr lvl="7" algn="ctr">
              <a:lnSpc>
                <a:spcPct val="115000"/>
              </a:lnSpc>
              <a:spcBef>
                <a:spcPts val="1600"/>
              </a:spcBef>
              <a:spcAft>
                <a:spcPts val="0"/>
              </a:spcAft>
              <a:buSzPts val="1600"/>
              <a:buNone/>
              <a:defRPr sz="1600"/>
            </a:lvl8pPr>
            <a:lvl9pPr lvl="8" algn="ctr">
              <a:lnSpc>
                <a:spcPct val="115000"/>
              </a:lnSpc>
              <a:spcBef>
                <a:spcPts val="1600"/>
              </a:spcBef>
              <a:spcAft>
                <a:spcPts val="1600"/>
              </a:spcAft>
              <a:buSzPts val="1600"/>
              <a:buNone/>
              <a:defRPr sz="1600"/>
            </a:lvl9pPr>
          </a:lstStyle>
          <a:p/>
        </p:txBody>
      </p:sp>
      <p:sp>
        <p:nvSpPr>
          <p:cNvPr id="118" name="Google Shape;118;p69"/>
          <p:cNvSpPr txBox="1"/>
          <p:nvPr>
            <p:ph type="title"/>
          </p:nvPr>
        </p:nvSpPr>
        <p:spPr>
          <a:xfrm>
            <a:off x="823550" y="491400"/>
            <a:ext cx="7533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8_1">
    <p:spTree>
      <p:nvGrpSpPr>
        <p:cNvPr id="119" name="Shape 119"/>
        <p:cNvGrpSpPr/>
        <p:nvPr/>
      </p:nvGrpSpPr>
      <p:grpSpPr>
        <a:xfrm>
          <a:off x="0" y="0"/>
          <a:ext cx="0" cy="0"/>
          <a:chOff x="0" y="0"/>
          <a:chExt cx="0" cy="0"/>
        </a:xfrm>
      </p:grpSpPr>
      <p:sp>
        <p:nvSpPr>
          <p:cNvPr id="120" name="Google Shape;120;p70"/>
          <p:cNvSpPr/>
          <p:nvPr/>
        </p:nvSpPr>
        <p:spPr>
          <a:xfrm rot="-5400454">
            <a:off x="6313047" y="2314500"/>
            <a:ext cx="4545900" cy="1115100"/>
          </a:xfrm>
          <a:prstGeom prst="triangle">
            <a:avLst>
              <a:gd fmla="val 2094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70"/>
          <p:cNvSpPr/>
          <p:nvPr/>
        </p:nvSpPr>
        <p:spPr>
          <a:xfrm flipH="1" rot="5400000">
            <a:off x="-1384500" y="1380000"/>
            <a:ext cx="5149500" cy="238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70"/>
          <p:cNvSpPr txBox="1"/>
          <p:nvPr>
            <p:ph idx="1" type="subTitle"/>
          </p:nvPr>
        </p:nvSpPr>
        <p:spPr>
          <a:xfrm>
            <a:off x="5122050" y="1544250"/>
            <a:ext cx="2967900" cy="966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ctr">
              <a:lnSpc>
                <a:spcPct val="115000"/>
              </a:lnSpc>
              <a:spcBef>
                <a:spcPts val="1600"/>
              </a:spcBef>
              <a:spcAft>
                <a:spcPts val="0"/>
              </a:spcAft>
              <a:buSzPts val="1600"/>
              <a:buNone/>
              <a:defRPr sz="1600"/>
            </a:lvl2pPr>
            <a:lvl3pPr lvl="2" algn="ctr">
              <a:lnSpc>
                <a:spcPct val="115000"/>
              </a:lnSpc>
              <a:spcBef>
                <a:spcPts val="1600"/>
              </a:spcBef>
              <a:spcAft>
                <a:spcPts val="0"/>
              </a:spcAft>
              <a:buSzPts val="1600"/>
              <a:buNone/>
              <a:defRPr sz="1600"/>
            </a:lvl3pPr>
            <a:lvl4pPr lvl="3" algn="ctr">
              <a:lnSpc>
                <a:spcPct val="115000"/>
              </a:lnSpc>
              <a:spcBef>
                <a:spcPts val="1600"/>
              </a:spcBef>
              <a:spcAft>
                <a:spcPts val="0"/>
              </a:spcAft>
              <a:buSzPts val="1600"/>
              <a:buNone/>
              <a:defRPr sz="1600"/>
            </a:lvl4pPr>
            <a:lvl5pPr lvl="4" algn="ctr">
              <a:lnSpc>
                <a:spcPct val="115000"/>
              </a:lnSpc>
              <a:spcBef>
                <a:spcPts val="1600"/>
              </a:spcBef>
              <a:spcAft>
                <a:spcPts val="0"/>
              </a:spcAft>
              <a:buSzPts val="1600"/>
              <a:buNone/>
              <a:defRPr sz="1600"/>
            </a:lvl5pPr>
            <a:lvl6pPr lvl="5" algn="ctr">
              <a:lnSpc>
                <a:spcPct val="115000"/>
              </a:lnSpc>
              <a:spcBef>
                <a:spcPts val="1600"/>
              </a:spcBef>
              <a:spcAft>
                <a:spcPts val="0"/>
              </a:spcAft>
              <a:buSzPts val="1600"/>
              <a:buNone/>
              <a:defRPr sz="1600"/>
            </a:lvl6pPr>
            <a:lvl7pPr lvl="6" algn="ctr">
              <a:lnSpc>
                <a:spcPct val="115000"/>
              </a:lnSpc>
              <a:spcBef>
                <a:spcPts val="1600"/>
              </a:spcBef>
              <a:spcAft>
                <a:spcPts val="0"/>
              </a:spcAft>
              <a:buSzPts val="1600"/>
              <a:buNone/>
              <a:defRPr sz="1600"/>
            </a:lvl7pPr>
            <a:lvl8pPr lvl="7" algn="ctr">
              <a:lnSpc>
                <a:spcPct val="115000"/>
              </a:lnSpc>
              <a:spcBef>
                <a:spcPts val="1600"/>
              </a:spcBef>
              <a:spcAft>
                <a:spcPts val="0"/>
              </a:spcAft>
              <a:buSzPts val="1600"/>
              <a:buNone/>
              <a:defRPr sz="1600"/>
            </a:lvl8pPr>
            <a:lvl9pPr lvl="8" algn="ctr">
              <a:lnSpc>
                <a:spcPct val="115000"/>
              </a:lnSpc>
              <a:spcBef>
                <a:spcPts val="1600"/>
              </a:spcBef>
              <a:spcAft>
                <a:spcPts val="1600"/>
              </a:spcAft>
              <a:buSzPts val="1600"/>
              <a:buNone/>
              <a:defRPr sz="1600"/>
            </a:lvl9pPr>
          </a:lstStyle>
          <a:p/>
        </p:txBody>
      </p:sp>
      <p:sp>
        <p:nvSpPr>
          <p:cNvPr id="123" name="Google Shape;123;p70"/>
          <p:cNvSpPr txBox="1"/>
          <p:nvPr>
            <p:ph type="title"/>
          </p:nvPr>
        </p:nvSpPr>
        <p:spPr>
          <a:xfrm>
            <a:off x="823450" y="491400"/>
            <a:ext cx="75330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6">
    <p:spTree>
      <p:nvGrpSpPr>
        <p:cNvPr id="124" name="Shape 124"/>
        <p:cNvGrpSpPr/>
        <p:nvPr/>
      </p:nvGrpSpPr>
      <p:grpSpPr>
        <a:xfrm>
          <a:off x="0" y="0"/>
          <a:ext cx="0" cy="0"/>
          <a:chOff x="0" y="0"/>
          <a:chExt cx="0" cy="0"/>
        </a:xfrm>
      </p:grpSpPr>
      <p:sp>
        <p:nvSpPr>
          <p:cNvPr id="125" name="Google Shape;125;p71"/>
          <p:cNvSpPr txBox="1"/>
          <p:nvPr>
            <p:ph type="title"/>
          </p:nvPr>
        </p:nvSpPr>
        <p:spPr>
          <a:xfrm>
            <a:off x="752200" y="491400"/>
            <a:ext cx="7767600" cy="1998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126" name="Google Shape;126;p71"/>
          <p:cNvSpPr txBox="1"/>
          <p:nvPr>
            <p:ph idx="1" type="subTitle"/>
          </p:nvPr>
        </p:nvSpPr>
        <p:spPr>
          <a:xfrm>
            <a:off x="4946704" y="3425100"/>
            <a:ext cx="3573000" cy="984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1600"/>
              </a:spcBef>
              <a:spcAft>
                <a:spcPts val="0"/>
              </a:spcAft>
              <a:buSzPts val="1600"/>
              <a:buNone/>
              <a:defRPr sz="1600"/>
            </a:lvl3pPr>
            <a:lvl4pPr lvl="3" algn="ctr">
              <a:lnSpc>
                <a:spcPct val="115000"/>
              </a:lnSpc>
              <a:spcBef>
                <a:spcPts val="1600"/>
              </a:spcBef>
              <a:spcAft>
                <a:spcPts val="0"/>
              </a:spcAft>
              <a:buSzPts val="1600"/>
              <a:buNone/>
              <a:defRPr sz="1600"/>
            </a:lvl4pPr>
            <a:lvl5pPr lvl="4" algn="ctr">
              <a:lnSpc>
                <a:spcPct val="115000"/>
              </a:lnSpc>
              <a:spcBef>
                <a:spcPts val="1600"/>
              </a:spcBef>
              <a:spcAft>
                <a:spcPts val="0"/>
              </a:spcAft>
              <a:buSzPts val="1600"/>
              <a:buNone/>
              <a:defRPr sz="1600"/>
            </a:lvl5pPr>
            <a:lvl6pPr lvl="5" algn="ctr">
              <a:lnSpc>
                <a:spcPct val="115000"/>
              </a:lnSpc>
              <a:spcBef>
                <a:spcPts val="1600"/>
              </a:spcBef>
              <a:spcAft>
                <a:spcPts val="0"/>
              </a:spcAft>
              <a:buSzPts val="1600"/>
              <a:buNone/>
              <a:defRPr sz="1600"/>
            </a:lvl6pPr>
            <a:lvl7pPr lvl="6" algn="ctr">
              <a:lnSpc>
                <a:spcPct val="115000"/>
              </a:lnSpc>
              <a:spcBef>
                <a:spcPts val="1600"/>
              </a:spcBef>
              <a:spcAft>
                <a:spcPts val="0"/>
              </a:spcAft>
              <a:buSzPts val="1600"/>
              <a:buNone/>
              <a:defRPr sz="1600"/>
            </a:lvl7pPr>
            <a:lvl8pPr lvl="7" algn="ctr">
              <a:lnSpc>
                <a:spcPct val="115000"/>
              </a:lnSpc>
              <a:spcBef>
                <a:spcPts val="1600"/>
              </a:spcBef>
              <a:spcAft>
                <a:spcPts val="0"/>
              </a:spcAft>
              <a:buSzPts val="1600"/>
              <a:buNone/>
              <a:defRPr sz="1600"/>
            </a:lvl8pPr>
            <a:lvl9pPr lvl="8" algn="ctr">
              <a:lnSpc>
                <a:spcPct val="115000"/>
              </a:lnSpc>
              <a:spcBef>
                <a:spcPts val="1600"/>
              </a:spcBef>
              <a:spcAft>
                <a:spcPts val="1600"/>
              </a:spcAft>
              <a:buSzPts val="1600"/>
              <a:buNone/>
              <a:defRPr sz="1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7_1">
    <p:spTree>
      <p:nvGrpSpPr>
        <p:cNvPr id="127" name="Shape 127"/>
        <p:cNvGrpSpPr/>
        <p:nvPr/>
      </p:nvGrpSpPr>
      <p:grpSpPr>
        <a:xfrm>
          <a:off x="0" y="0"/>
          <a:ext cx="0" cy="0"/>
          <a:chOff x="0" y="0"/>
          <a:chExt cx="0" cy="0"/>
        </a:xfrm>
      </p:grpSpPr>
      <p:sp>
        <p:nvSpPr>
          <p:cNvPr id="128" name="Google Shape;128;p72"/>
          <p:cNvSpPr/>
          <p:nvPr/>
        </p:nvSpPr>
        <p:spPr>
          <a:xfrm>
            <a:off x="0" y="3674700"/>
            <a:ext cx="2568600" cy="1470600"/>
          </a:xfrm>
          <a:prstGeom prst="rtTriangle">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72"/>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130" name="Google Shape;130;p72"/>
          <p:cNvSpPr txBox="1"/>
          <p:nvPr>
            <p:ph idx="1" type="body"/>
          </p:nvPr>
        </p:nvSpPr>
        <p:spPr>
          <a:xfrm>
            <a:off x="4516250" y="1544250"/>
            <a:ext cx="4123800" cy="2865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1"/>
              </a:buClr>
              <a:buSzPts val="1400"/>
              <a:buChar char="⃤"/>
              <a:defRPr sz="1600"/>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31" name="Google Shape;131;p72"/>
          <p:cNvSpPr txBox="1"/>
          <p:nvPr>
            <p:ph idx="2" type="subTitle"/>
          </p:nvPr>
        </p:nvSpPr>
        <p:spPr>
          <a:xfrm>
            <a:off x="616225" y="1544250"/>
            <a:ext cx="2967900" cy="96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32" name="Google Shape;132;p72"/>
          <p:cNvSpPr txBox="1"/>
          <p:nvPr>
            <p:ph idx="3" type="subTitle"/>
          </p:nvPr>
        </p:nvSpPr>
        <p:spPr>
          <a:xfrm>
            <a:off x="616225" y="2456000"/>
            <a:ext cx="1866600" cy="4950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33" name="Google Shape;133;p72"/>
          <p:cNvSpPr/>
          <p:nvPr/>
        </p:nvSpPr>
        <p:spPr>
          <a:xfrm rot="10800000">
            <a:off x="695370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7_1_1_1">
    <p:spTree>
      <p:nvGrpSpPr>
        <p:cNvPr id="134" name="Shape 134"/>
        <p:cNvGrpSpPr/>
        <p:nvPr/>
      </p:nvGrpSpPr>
      <p:grpSpPr>
        <a:xfrm>
          <a:off x="0" y="0"/>
          <a:ext cx="0" cy="0"/>
          <a:chOff x="0" y="0"/>
          <a:chExt cx="0" cy="0"/>
        </a:xfrm>
      </p:grpSpPr>
      <p:sp>
        <p:nvSpPr>
          <p:cNvPr id="135" name="Google Shape;135;p73"/>
          <p:cNvSpPr/>
          <p:nvPr/>
        </p:nvSpPr>
        <p:spPr>
          <a:xfrm flipH="1" rot="5400454">
            <a:off x="-1417132" y="166500"/>
            <a:ext cx="4545900" cy="1710900"/>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73"/>
          <p:cNvSpPr/>
          <p:nvPr/>
        </p:nvSpPr>
        <p:spPr>
          <a:xfrm flipH="1" rot="-5400000">
            <a:off x="7422000" y="4683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73"/>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8" name="Shape 138"/>
        <p:cNvGrpSpPr/>
        <p:nvPr/>
      </p:nvGrpSpPr>
      <p:grpSpPr>
        <a:xfrm>
          <a:off x="0" y="0"/>
          <a:ext cx="0" cy="0"/>
          <a:chOff x="0" y="0"/>
          <a:chExt cx="0" cy="0"/>
        </a:xfrm>
      </p:grpSpPr>
      <p:sp>
        <p:nvSpPr>
          <p:cNvPr id="139" name="Google Shape;139;p74"/>
          <p:cNvSpPr/>
          <p:nvPr/>
        </p:nvSpPr>
        <p:spPr>
          <a:xfrm flipH="1">
            <a:off x="5530834" y="4155000"/>
            <a:ext cx="1726800" cy="988500"/>
          </a:xfrm>
          <a:prstGeom prst="rtTriangle">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74"/>
          <p:cNvSpPr/>
          <p:nvPr/>
        </p:nvSpPr>
        <p:spPr>
          <a:xfrm flipH="1" rot="-5400000">
            <a:off x="2403450" y="1832850"/>
            <a:ext cx="8573400" cy="4907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74"/>
          <p:cNvSpPr txBox="1"/>
          <p:nvPr>
            <p:ph type="title"/>
          </p:nvPr>
        </p:nvSpPr>
        <p:spPr>
          <a:xfrm>
            <a:off x="5374475" y="720000"/>
            <a:ext cx="3153300" cy="1851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4100"/>
              <a:buNone/>
              <a:defRPr sz="5500"/>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142" name="Google Shape;142;p74"/>
          <p:cNvSpPr txBox="1"/>
          <p:nvPr>
            <p:ph idx="2" type="title"/>
          </p:nvPr>
        </p:nvSpPr>
        <p:spPr>
          <a:xfrm>
            <a:off x="6907825" y="3795175"/>
            <a:ext cx="1653900" cy="988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5000"/>
              <a:buNone/>
              <a:defRPr sz="7000">
                <a:solidFill>
                  <a:schemeClr val="lt1"/>
                </a:solidFill>
              </a:defRPr>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43" name="Google Shape;143;p74"/>
          <p:cNvSpPr txBox="1"/>
          <p:nvPr>
            <p:ph idx="1" type="subTitle"/>
          </p:nvPr>
        </p:nvSpPr>
        <p:spPr>
          <a:xfrm>
            <a:off x="720000" y="3960725"/>
            <a:ext cx="2991900" cy="67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Six Column 3">
  <p:cSld name="CUSTOM_11">
    <p:spTree>
      <p:nvGrpSpPr>
        <p:cNvPr id="144" name="Shape 144"/>
        <p:cNvGrpSpPr/>
        <p:nvPr/>
      </p:nvGrpSpPr>
      <p:grpSpPr>
        <a:xfrm>
          <a:off x="0" y="0"/>
          <a:ext cx="0" cy="0"/>
          <a:chOff x="0" y="0"/>
          <a:chExt cx="0" cy="0"/>
        </a:xfrm>
      </p:grpSpPr>
      <p:sp>
        <p:nvSpPr>
          <p:cNvPr id="145" name="Google Shape;145;p75"/>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75"/>
          <p:cNvSpPr/>
          <p:nvPr/>
        </p:nvSpPr>
        <p:spPr>
          <a:xfrm flipH="1" rot="-5400000">
            <a:off x="6596700" y="1293600"/>
            <a:ext cx="38409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75"/>
          <p:cNvSpPr txBox="1"/>
          <p:nvPr>
            <p:ph idx="1" type="subTitle"/>
          </p:nvPr>
        </p:nvSpPr>
        <p:spPr>
          <a:xfrm>
            <a:off x="2262975" y="1477125"/>
            <a:ext cx="4590600" cy="1023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48" name="Google Shape;148;p75"/>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149" name="Google Shape;149;p75"/>
          <p:cNvSpPr txBox="1"/>
          <p:nvPr>
            <p:ph idx="2" type="subTitle"/>
          </p:nvPr>
        </p:nvSpPr>
        <p:spPr>
          <a:xfrm>
            <a:off x="1301249" y="3125975"/>
            <a:ext cx="1573500" cy="38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50" name="Google Shape;150;p75"/>
          <p:cNvSpPr txBox="1"/>
          <p:nvPr>
            <p:ph idx="3" type="subTitle"/>
          </p:nvPr>
        </p:nvSpPr>
        <p:spPr>
          <a:xfrm>
            <a:off x="4125473" y="3125975"/>
            <a:ext cx="1573500" cy="38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51" name="Google Shape;151;p75"/>
          <p:cNvSpPr txBox="1"/>
          <p:nvPr>
            <p:ph idx="4" type="subTitle"/>
          </p:nvPr>
        </p:nvSpPr>
        <p:spPr>
          <a:xfrm>
            <a:off x="6838451" y="3125975"/>
            <a:ext cx="1573500" cy="38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52" name="Google Shape;152;p75"/>
          <p:cNvSpPr txBox="1"/>
          <p:nvPr>
            <p:ph idx="5" type="subTitle"/>
          </p:nvPr>
        </p:nvSpPr>
        <p:spPr>
          <a:xfrm>
            <a:off x="1301249" y="4104300"/>
            <a:ext cx="1573500" cy="38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53" name="Google Shape;153;p75"/>
          <p:cNvSpPr txBox="1"/>
          <p:nvPr>
            <p:ph idx="6" type="subTitle"/>
          </p:nvPr>
        </p:nvSpPr>
        <p:spPr>
          <a:xfrm>
            <a:off x="4125473" y="4104300"/>
            <a:ext cx="1573500" cy="38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54" name="Google Shape;154;p75"/>
          <p:cNvSpPr txBox="1"/>
          <p:nvPr>
            <p:ph idx="7" type="subTitle"/>
          </p:nvPr>
        </p:nvSpPr>
        <p:spPr>
          <a:xfrm>
            <a:off x="6838451" y="4104300"/>
            <a:ext cx="1573500" cy="38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lt1"/>
        </a:solidFill>
      </p:bgPr>
    </p:bg>
    <p:spTree>
      <p:nvGrpSpPr>
        <p:cNvPr id="13" name="Shape 13"/>
        <p:cNvGrpSpPr/>
        <p:nvPr/>
      </p:nvGrpSpPr>
      <p:grpSpPr>
        <a:xfrm>
          <a:off x="0" y="0"/>
          <a:ext cx="0" cy="0"/>
          <a:chOff x="0" y="0"/>
          <a:chExt cx="0" cy="0"/>
        </a:xfrm>
      </p:grpSpPr>
      <p:sp>
        <p:nvSpPr>
          <p:cNvPr id="14" name="Google Shape;14;p58"/>
          <p:cNvSpPr/>
          <p:nvPr/>
        </p:nvSpPr>
        <p:spPr>
          <a:xfrm flipH="1" rot="-5400000">
            <a:off x="7422000" y="46830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58"/>
          <p:cNvSpPr txBox="1"/>
          <p:nvPr>
            <p:ph idx="1" type="subTitle"/>
          </p:nvPr>
        </p:nvSpPr>
        <p:spPr>
          <a:xfrm>
            <a:off x="620700" y="3794775"/>
            <a:ext cx="25956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600"/>
              <a:buNone/>
              <a:defRPr sz="1600">
                <a:solidFill>
                  <a:schemeClr val="dk1"/>
                </a:solidFill>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16" name="Google Shape;16;p58"/>
          <p:cNvSpPr txBox="1"/>
          <p:nvPr>
            <p:ph idx="2" type="subTitle"/>
          </p:nvPr>
        </p:nvSpPr>
        <p:spPr>
          <a:xfrm>
            <a:off x="620700" y="2215425"/>
            <a:ext cx="25956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600"/>
              <a:buNone/>
              <a:defRPr sz="1600">
                <a:solidFill>
                  <a:schemeClr val="dk1"/>
                </a:solidFill>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17" name="Google Shape;17;p58"/>
          <p:cNvSpPr txBox="1"/>
          <p:nvPr>
            <p:ph idx="3" type="subTitle"/>
          </p:nvPr>
        </p:nvSpPr>
        <p:spPr>
          <a:xfrm>
            <a:off x="620700" y="1851575"/>
            <a:ext cx="21597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None/>
              <a:defRPr sz="1600">
                <a:solidFill>
                  <a:schemeClr val="dk1"/>
                </a:solidFill>
                <a:latin typeface="Arial"/>
                <a:ea typeface="Arial"/>
                <a:cs typeface="Arial"/>
                <a:sym typeface="Arial"/>
              </a:defRPr>
            </a:lvl1pPr>
            <a:lvl2pPr lvl="1" algn="l">
              <a:lnSpc>
                <a:spcPct val="115000"/>
              </a:lnSpc>
              <a:spcBef>
                <a:spcPts val="160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18" name="Google Shape;18;p58"/>
          <p:cNvSpPr txBox="1"/>
          <p:nvPr>
            <p:ph idx="4" type="subTitle"/>
          </p:nvPr>
        </p:nvSpPr>
        <p:spPr>
          <a:xfrm>
            <a:off x="3342325" y="1851575"/>
            <a:ext cx="21597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None/>
              <a:defRPr sz="1600">
                <a:solidFill>
                  <a:schemeClr val="dk1"/>
                </a:solidFill>
                <a:latin typeface="Arial"/>
                <a:ea typeface="Arial"/>
                <a:cs typeface="Arial"/>
                <a:sym typeface="Arial"/>
              </a:defRPr>
            </a:lvl1pPr>
            <a:lvl2pPr lvl="1" algn="l">
              <a:lnSpc>
                <a:spcPct val="115000"/>
              </a:lnSpc>
              <a:spcBef>
                <a:spcPts val="160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19" name="Google Shape;19;p58"/>
          <p:cNvSpPr txBox="1"/>
          <p:nvPr>
            <p:ph idx="5" type="subTitle"/>
          </p:nvPr>
        </p:nvSpPr>
        <p:spPr>
          <a:xfrm>
            <a:off x="6063950" y="1851575"/>
            <a:ext cx="21597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None/>
              <a:defRPr sz="1600">
                <a:solidFill>
                  <a:schemeClr val="dk1"/>
                </a:solidFill>
                <a:latin typeface="Arial"/>
                <a:ea typeface="Arial"/>
                <a:cs typeface="Arial"/>
                <a:sym typeface="Arial"/>
              </a:defRPr>
            </a:lvl1pPr>
            <a:lvl2pPr lvl="1" algn="l">
              <a:lnSpc>
                <a:spcPct val="115000"/>
              </a:lnSpc>
              <a:spcBef>
                <a:spcPts val="160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20" name="Google Shape;20;p58"/>
          <p:cNvSpPr txBox="1"/>
          <p:nvPr>
            <p:ph idx="6" type="subTitle"/>
          </p:nvPr>
        </p:nvSpPr>
        <p:spPr>
          <a:xfrm>
            <a:off x="620700" y="3428625"/>
            <a:ext cx="21393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None/>
              <a:defRPr sz="1600">
                <a:solidFill>
                  <a:schemeClr val="dk1"/>
                </a:solidFill>
                <a:latin typeface="Arial"/>
                <a:ea typeface="Arial"/>
                <a:cs typeface="Arial"/>
                <a:sym typeface="Arial"/>
              </a:defRPr>
            </a:lvl1pPr>
            <a:lvl2pPr lvl="1" algn="l">
              <a:lnSpc>
                <a:spcPct val="115000"/>
              </a:lnSpc>
              <a:spcBef>
                <a:spcPts val="160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21" name="Google Shape;21;p58"/>
          <p:cNvSpPr txBox="1"/>
          <p:nvPr>
            <p:ph idx="7" type="subTitle"/>
          </p:nvPr>
        </p:nvSpPr>
        <p:spPr>
          <a:xfrm>
            <a:off x="3342325" y="3428625"/>
            <a:ext cx="21597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None/>
              <a:defRPr sz="1600">
                <a:solidFill>
                  <a:schemeClr val="dk1"/>
                </a:solidFill>
                <a:latin typeface="Arial"/>
                <a:ea typeface="Arial"/>
                <a:cs typeface="Arial"/>
                <a:sym typeface="Arial"/>
              </a:defRPr>
            </a:lvl1pPr>
            <a:lvl2pPr lvl="1" algn="l">
              <a:lnSpc>
                <a:spcPct val="115000"/>
              </a:lnSpc>
              <a:spcBef>
                <a:spcPts val="160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22" name="Google Shape;22;p58"/>
          <p:cNvSpPr txBox="1"/>
          <p:nvPr>
            <p:ph idx="8" type="subTitle"/>
          </p:nvPr>
        </p:nvSpPr>
        <p:spPr>
          <a:xfrm>
            <a:off x="6063950" y="3428625"/>
            <a:ext cx="21597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None/>
              <a:defRPr sz="1600">
                <a:solidFill>
                  <a:schemeClr val="dk1"/>
                </a:solidFill>
                <a:latin typeface="Arial"/>
                <a:ea typeface="Arial"/>
                <a:cs typeface="Arial"/>
                <a:sym typeface="Arial"/>
              </a:defRPr>
            </a:lvl1pPr>
            <a:lvl2pPr lvl="1" algn="l">
              <a:lnSpc>
                <a:spcPct val="115000"/>
              </a:lnSpc>
              <a:spcBef>
                <a:spcPts val="160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23" name="Google Shape;23;p58"/>
          <p:cNvSpPr txBox="1"/>
          <p:nvPr>
            <p:ph type="title"/>
          </p:nvPr>
        </p:nvSpPr>
        <p:spPr>
          <a:xfrm flipH="1">
            <a:off x="620700" y="1491575"/>
            <a:ext cx="1080000" cy="360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000"/>
              <a:buNone/>
              <a:defRPr sz="2400">
                <a:solidFill>
                  <a:schemeClr val="dk1"/>
                </a:solidFill>
              </a:defRPr>
            </a:lvl1pPr>
            <a:lvl2pPr lvl="1" algn="ctr">
              <a:lnSpc>
                <a:spcPct val="100000"/>
              </a:lnSpc>
              <a:spcBef>
                <a:spcPts val="0"/>
              </a:spcBef>
              <a:spcAft>
                <a:spcPts val="0"/>
              </a:spcAft>
              <a:buClr>
                <a:schemeClr val="dk1"/>
              </a:buClr>
              <a:buSzPts val="3000"/>
              <a:buNone/>
              <a:defRPr sz="3000">
                <a:solidFill>
                  <a:schemeClr val="dk1"/>
                </a:solidFill>
              </a:defRPr>
            </a:lvl2pPr>
            <a:lvl3pPr lvl="2" algn="ctr">
              <a:lnSpc>
                <a:spcPct val="100000"/>
              </a:lnSpc>
              <a:spcBef>
                <a:spcPts val="0"/>
              </a:spcBef>
              <a:spcAft>
                <a:spcPts val="0"/>
              </a:spcAft>
              <a:buClr>
                <a:schemeClr val="dk1"/>
              </a:buClr>
              <a:buSzPts val="3000"/>
              <a:buNone/>
              <a:defRPr sz="3000">
                <a:solidFill>
                  <a:schemeClr val="dk1"/>
                </a:solidFill>
              </a:defRPr>
            </a:lvl3pPr>
            <a:lvl4pPr lvl="3" algn="ctr">
              <a:lnSpc>
                <a:spcPct val="100000"/>
              </a:lnSpc>
              <a:spcBef>
                <a:spcPts val="0"/>
              </a:spcBef>
              <a:spcAft>
                <a:spcPts val="0"/>
              </a:spcAft>
              <a:buClr>
                <a:schemeClr val="dk1"/>
              </a:buClr>
              <a:buSzPts val="3000"/>
              <a:buNone/>
              <a:defRPr sz="3000">
                <a:solidFill>
                  <a:schemeClr val="dk1"/>
                </a:solidFill>
              </a:defRPr>
            </a:lvl4pPr>
            <a:lvl5pPr lvl="4" algn="ctr">
              <a:lnSpc>
                <a:spcPct val="100000"/>
              </a:lnSpc>
              <a:spcBef>
                <a:spcPts val="0"/>
              </a:spcBef>
              <a:spcAft>
                <a:spcPts val="0"/>
              </a:spcAft>
              <a:buClr>
                <a:schemeClr val="dk1"/>
              </a:buClr>
              <a:buSzPts val="3000"/>
              <a:buNone/>
              <a:defRPr sz="3000">
                <a:solidFill>
                  <a:schemeClr val="dk1"/>
                </a:solidFill>
              </a:defRPr>
            </a:lvl5pPr>
            <a:lvl6pPr lvl="5" algn="ctr">
              <a:lnSpc>
                <a:spcPct val="100000"/>
              </a:lnSpc>
              <a:spcBef>
                <a:spcPts val="0"/>
              </a:spcBef>
              <a:spcAft>
                <a:spcPts val="0"/>
              </a:spcAft>
              <a:buClr>
                <a:schemeClr val="dk1"/>
              </a:buClr>
              <a:buSzPts val="3000"/>
              <a:buNone/>
              <a:defRPr sz="3000">
                <a:solidFill>
                  <a:schemeClr val="dk1"/>
                </a:solidFill>
              </a:defRPr>
            </a:lvl6pPr>
            <a:lvl7pPr lvl="6" algn="ctr">
              <a:lnSpc>
                <a:spcPct val="100000"/>
              </a:lnSpc>
              <a:spcBef>
                <a:spcPts val="0"/>
              </a:spcBef>
              <a:spcAft>
                <a:spcPts val="0"/>
              </a:spcAft>
              <a:buClr>
                <a:schemeClr val="dk1"/>
              </a:buClr>
              <a:buSzPts val="3000"/>
              <a:buNone/>
              <a:defRPr sz="3000">
                <a:solidFill>
                  <a:schemeClr val="dk1"/>
                </a:solidFill>
              </a:defRPr>
            </a:lvl7pPr>
            <a:lvl8pPr lvl="7" algn="ctr">
              <a:lnSpc>
                <a:spcPct val="100000"/>
              </a:lnSpc>
              <a:spcBef>
                <a:spcPts val="0"/>
              </a:spcBef>
              <a:spcAft>
                <a:spcPts val="0"/>
              </a:spcAft>
              <a:buClr>
                <a:schemeClr val="dk1"/>
              </a:buClr>
              <a:buSzPts val="3000"/>
              <a:buNone/>
              <a:defRPr sz="3000">
                <a:solidFill>
                  <a:schemeClr val="dk1"/>
                </a:solidFill>
              </a:defRPr>
            </a:lvl8pPr>
            <a:lvl9pPr lvl="8" algn="ctr">
              <a:lnSpc>
                <a:spcPct val="100000"/>
              </a:lnSpc>
              <a:spcBef>
                <a:spcPts val="0"/>
              </a:spcBef>
              <a:spcAft>
                <a:spcPts val="0"/>
              </a:spcAft>
              <a:buClr>
                <a:schemeClr val="dk1"/>
              </a:buClr>
              <a:buSzPts val="3000"/>
              <a:buNone/>
              <a:defRPr sz="3000">
                <a:solidFill>
                  <a:schemeClr val="dk1"/>
                </a:solidFill>
              </a:defRPr>
            </a:lvl9pPr>
          </a:lstStyle>
          <a:p/>
        </p:txBody>
      </p:sp>
      <p:sp>
        <p:nvSpPr>
          <p:cNvPr id="24" name="Google Shape;24;p58"/>
          <p:cNvSpPr txBox="1"/>
          <p:nvPr>
            <p:ph idx="9" type="title"/>
          </p:nvPr>
        </p:nvSpPr>
        <p:spPr>
          <a:xfrm>
            <a:off x="3342325" y="1491575"/>
            <a:ext cx="1080000" cy="360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000"/>
              <a:buNone/>
              <a:defRPr sz="2400">
                <a:solidFill>
                  <a:schemeClr val="dk1"/>
                </a:solidFill>
              </a:defRPr>
            </a:lvl1pPr>
            <a:lvl2pPr lvl="1" algn="ctr">
              <a:lnSpc>
                <a:spcPct val="100000"/>
              </a:lnSpc>
              <a:spcBef>
                <a:spcPts val="0"/>
              </a:spcBef>
              <a:spcAft>
                <a:spcPts val="0"/>
              </a:spcAft>
              <a:buClr>
                <a:schemeClr val="dk1"/>
              </a:buClr>
              <a:buSzPts val="3000"/>
              <a:buNone/>
              <a:defRPr sz="3000">
                <a:solidFill>
                  <a:schemeClr val="dk1"/>
                </a:solidFill>
              </a:defRPr>
            </a:lvl2pPr>
            <a:lvl3pPr lvl="2" algn="ctr">
              <a:lnSpc>
                <a:spcPct val="100000"/>
              </a:lnSpc>
              <a:spcBef>
                <a:spcPts val="0"/>
              </a:spcBef>
              <a:spcAft>
                <a:spcPts val="0"/>
              </a:spcAft>
              <a:buClr>
                <a:schemeClr val="dk1"/>
              </a:buClr>
              <a:buSzPts val="3000"/>
              <a:buNone/>
              <a:defRPr sz="3000">
                <a:solidFill>
                  <a:schemeClr val="dk1"/>
                </a:solidFill>
              </a:defRPr>
            </a:lvl3pPr>
            <a:lvl4pPr lvl="3" algn="ctr">
              <a:lnSpc>
                <a:spcPct val="100000"/>
              </a:lnSpc>
              <a:spcBef>
                <a:spcPts val="0"/>
              </a:spcBef>
              <a:spcAft>
                <a:spcPts val="0"/>
              </a:spcAft>
              <a:buClr>
                <a:schemeClr val="dk1"/>
              </a:buClr>
              <a:buSzPts val="3000"/>
              <a:buNone/>
              <a:defRPr sz="3000">
                <a:solidFill>
                  <a:schemeClr val="dk1"/>
                </a:solidFill>
              </a:defRPr>
            </a:lvl4pPr>
            <a:lvl5pPr lvl="4" algn="ctr">
              <a:lnSpc>
                <a:spcPct val="100000"/>
              </a:lnSpc>
              <a:spcBef>
                <a:spcPts val="0"/>
              </a:spcBef>
              <a:spcAft>
                <a:spcPts val="0"/>
              </a:spcAft>
              <a:buClr>
                <a:schemeClr val="dk1"/>
              </a:buClr>
              <a:buSzPts val="3000"/>
              <a:buNone/>
              <a:defRPr sz="3000">
                <a:solidFill>
                  <a:schemeClr val="dk1"/>
                </a:solidFill>
              </a:defRPr>
            </a:lvl5pPr>
            <a:lvl6pPr lvl="5" algn="ctr">
              <a:lnSpc>
                <a:spcPct val="100000"/>
              </a:lnSpc>
              <a:spcBef>
                <a:spcPts val="0"/>
              </a:spcBef>
              <a:spcAft>
                <a:spcPts val="0"/>
              </a:spcAft>
              <a:buClr>
                <a:schemeClr val="dk1"/>
              </a:buClr>
              <a:buSzPts val="3000"/>
              <a:buNone/>
              <a:defRPr sz="3000">
                <a:solidFill>
                  <a:schemeClr val="dk1"/>
                </a:solidFill>
              </a:defRPr>
            </a:lvl6pPr>
            <a:lvl7pPr lvl="6" algn="ctr">
              <a:lnSpc>
                <a:spcPct val="100000"/>
              </a:lnSpc>
              <a:spcBef>
                <a:spcPts val="0"/>
              </a:spcBef>
              <a:spcAft>
                <a:spcPts val="0"/>
              </a:spcAft>
              <a:buClr>
                <a:schemeClr val="dk1"/>
              </a:buClr>
              <a:buSzPts val="3000"/>
              <a:buNone/>
              <a:defRPr sz="3000">
                <a:solidFill>
                  <a:schemeClr val="dk1"/>
                </a:solidFill>
              </a:defRPr>
            </a:lvl7pPr>
            <a:lvl8pPr lvl="7" algn="ctr">
              <a:lnSpc>
                <a:spcPct val="100000"/>
              </a:lnSpc>
              <a:spcBef>
                <a:spcPts val="0"/>
              </a:spcBef>
              <a:spcAft>
                <a:spcPts val="0"/>
              </a:spcAft>
              <a:buClr>
                <a:schemeClr val="dk1"/>
              </a:buClr>
              <a:buSzPts val="3000"/>
              <a:buNone/>
              <a:defRPr sz="3000">
                <a:solidFill>
                  <a:schemeClr val="dk1"/>
                </a:solidFill>
              </a:defRPr>
            </a:lvl8pPr>
            <a:lvl9pPr lvl="8" algn="ctr">
              <a:lnSpc>
                <a:spcPct val="100000"/>
              </a:lnSpc>
              <a:spcBef>
                <a:spcPts val="0"/>
              </a:spcBef>
              <a:spcAft>
                <a:spcPts val="0"/>
              </a:spcAft>
              <a:buClr>
                <a:schemeClr val="dk1"/>
              </a:buClr>
              <a:buSzPts val="3000"/>
              <a:buNone/>
              <a:defRPr sz="3000">
                <a:solidFill>
                  <a:schemeClr val="dk1"/>
                </a:solidFill>
              </a:defRPr>
            </a:lvl9pPr>
          </a:lstStyle>
          <a:p/>
        </p:txBody>
      </p:sp>
      <p:sp>
        <p:nvSpPr>
          <p:cNvPr id="25" name="Google Shape;25;p58"/>
          <p:cNvSpPr txBox="1"/>
          <p:nvPr>
            <p:ph idx="13" type="title"/>
          </p:nvPr>
        </p:nvSpPr>
        <p:spPr>
          <a:xfrm>
            <a:off x="6063950" y="1491575"/>
            <a:ext cx="1080000" cy="360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000"/>
              <a:buNone/>
              <a:defRPr sz="2400">
                <a:solidFill>
                  <a:schemeClr val="dk1"/>
                </a:solidFill>
              </a:defRPr>
            </a:lvl1pPr>
            <a:lvl2pPr lvl="1" algn="ctr">
              <a:lnSpc>
                <a:spcPct val="100000"/>
              </a:lnSpc>
              <a:spcBef>
                <a:spcPts val="0"/>
              </a:spcBef>
              <a:spcAft>
                <a:spcPts val="0"/>
              </a:spcAft>
              <a:buClr>
                <a:schemeClr val="dk1"/>
              </a:buClr>
              <a:buSzPts val="3000"/>
              <a:buNone/>
              <a:defRPr sz="3000">
                <a:solidFill>
                  <a:schemeClr val="dk1"/>
                </a:solidFill>
              </a:defRPr>
            </a:lvl2pPr>
            <a:lvl3pPr lvl="2" algn="ctr">
              <a:lnSpc>
                <a:spcPct val="100000"/>
              </a:lnSpc>
              <a:spcBef>
                <a:spcPts val="0"/>
              </a:spcBef>
              <a:spcAft>
                <a:spcPts val="0"/>
              </a:spcAft>
              <a:buClr>
                <a:schemeClr val="dk1"/>
              </a:buClr>
              <a:buSzPts val="3000"/>
              <a:buNone/>
              <a:defRPr sz="3000">
                <a:solidFill>
                  <a:schemeClr val="dk1"/>
                </a:solidFill>
              </a:defRPr>
            </a:lvl3pPr>
            <a:lvl4pPr lvl="3" algn="ctr">
              <a:lnSpc>
                <a:spcPct val="100000"/>
              </a:lnSpc>
              <a:spcBef>
                <a:spcPts val="0"/>
              </a:spcBef>
              <a:spcAft>
                <a:spcPts val="0"/>
              </a:spcAft>
              <a:buClr>
                <a:schemeClr val="dk1"/>
              </a:buClr>
              <a:buSzPts val="3000"/>
              <a:buNone/>
              <a:defRPr sz="3000">
                <a:solidFill>
                  <a:schemeClr val="dk1"/>
                </a:solidFill>
              </a:defRPr>
            </a:lvl4pPr>
            <a:lvl5pPr lvl="4" algn="ctr">
              <a:lnSpc>
                <a:spcPct val="100000"/>
              </a:lnSpc>
              <a:spcBef>
                <a:spcPts val="0"/>
              </a:spcBef>
              <a:spcAft>
                <a:spcPts val="0"/>
              </a:spcAft>
              <a:buClr>
                <a:schemeClr val="dk1"/>
              </a:buClr>
              <a:buSzPts val="3000"/>
              <a:buNone/>
              <a:defRPr sz="3000">
                <a:solidFill>
                  <a:schemeClr val="dk1"/>
                </a:solidFill>
              </a:defRPr>
            </a:lvl5pPr>
            <a:lvl6pPr lvl="5" algn="ctr">
              <a:lnSpc>
                <a:spcPct val="100000"/>
              </a:lnSpc>
              <a:spcBef>
                <a:spcPts val="0"/>
              </a:spcBef>
              <a:spcAft>
                <a:spcPts val="0"/>
              </a:spcAft>
              <a:buClr>
                <a:schemeClr val="dk1"/>
              </a:buClr>
              <a:buSzPts val="3000"/>
              <a:buNone/>
              <a:defRPr sz="3000">
                <a:solidFill>
                  <a:schemeClr val="dk1"/>
                </a:solidFill>
              </a:defRPr>
            </a:lvl6pPr>
            <a:lvl7pPr lvl="6" algn="ctr">
              <a:lnSpc>
                <a:spcPct val="100000"/>
              </a:lnSpc>
              <a:spcBef>
                <a:spcPts val="0"/>
              </a:spcBef>
              <a:spcAft>
                <a:spcPts val="0"/>
              </a:spcAft>
              <a:buClr>
                <a:schemeClr val="dk1"/>
              </a:buClr>
              <a:buSzPts val="3000"/>
              <a:buNone/>
              <a:defRPr sz="3000">
                <a:solidFill>
                  <a:schemeClr val="dk1"/>
                </a:solidFill>
              </a:defRPr>
            </a:lvl7pPr>
            <a:lvl8pPr lvl="7" algn="ctr">
              <a:lnSpc>
                <a:spcPct val="100000"/>
              </a:lnSpc>
              <a:spcBef>
                <a:spcPts val="0"/>
              </a:spcBef>
              <a:spcAft>
                <a:spcPts val="0"/>
              </a:spcAft>
              <a:buClr>
                <a:schemeClr val="dk1"/>
              </a:buClr>
              <a:buSzPts val="3000"/>
              <a:buNone/>
              <a:defRPr sz="3000">
                <a:solidFill>
                  <a:schemeClr val="dk1"/>
                </a:solidFill>
              </a:defRPr>
            </a:lvl8pPr>
            <a:lvl9pPr lvl="8" algn="ctr">
              <a:lnSpc>
                <a:spcPct val="100000"/>
              </a:lnSpc>
              <a:spcBef>
                <a:spcPts val="0"/>
              </a:spcBef>
              <a:spcAft>
                <a:spcPts val="0"/>
              </a:spcAft>
              <a:buClr>
                <a:schemeClr val="dk1"/>
              </a:buClr>
              <a:buSzPts val="3000"/>
              <a:buNone/>
              <a:defRPr sz="3000">
                <a:solidFill>
                  <a:schemeClr val="dk1"/>
                </a:solidFill>
              </a:defRPr>
            </a:lvl9pPr>
          </a:lstStyle>
          <a:p/>
        </p:txBody>
      </p:sp>
      <p:sp>
        <p:nvSpPr>
          <p:cNvPr id="26" name="Google Shape;26;p58"/>
          <p:cNvSpPr txBox="1"/>
          <p:nvPr>
            <p:ph idx="14" type="title"/>
          </p:nvPr>
        </p:nvSpPr>
        <p:spPr>
          <a:xfrm flipH="1">
            <a:off x="620700" y="3068625"/>
            <a:ext cx="1080000" cy="360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000"/>
              <a:buNone/>
              <a:defRPr sz="2400">
                <a:solidFill>
                  <a:schemeClr val="dk1"/>
                </a:solidFill>
              </a:defRPr>
            </a:lvl1pPr>
            <a:lvl2pPr lvl="1" algn="ctr">
              <a:lnSpc>
                <a:spcPct val="100000"/>
              </a:lnSpc>
              <a:spcBef>
                <a:spcPts val="0"/>
              </a:spcBef>
              <a:spcAft>
                <a:spcPts val="0"/>
              </a:spcAft>
              <a:buClr>
                <a:schemeClr val="dk1"/>
              </a:buClr>
              <a:buSzPts val="3000"/>
              <a:buNone/>
              <a:defRPr sz="3000">
                <a:solidFill>
                  <a:schemeClr val="dk1"/>
                </a:solidFill>
              </a:defRPr>
            </a:lvl2pPr>
            <a:lvl3pPr lvl="2" algn="ctr">
              <a:lnSpc>
                <a:spcPct val="100000"/>
              </a:lnSpc>
              <a:spcBef>
                <a:spcPts val="0"/>
              </a:spcBef>
              <a:spcAft>
                <a:spcPts val="0"/>
              </a:spcAft>
              <a:buClr>
                <a:schemeClr val="dk1"/>
              </a:buClr>
              <a:buSzPts val="3000"/>
              <a:buNone/>
              <a:defRPr sz="3000">
                <a:solidFill>
                  <a:schemeClr val="dk1"/>
                </a:solidFill>
              </a:defRPr>
            </a:lvl3pPr>
            <a:lvl4pPr lvl="3" algn="ctr">
              <a:lnSpc>
                <a:spcPct val="100000"/>
              </a:lnSpc>
              <a:spcBef>
                <a:spcPts val="0"/>
              </a:spcBef>
              <a:spcAft>
                <a:spcPts val="0"/>
              </a:spcAft>
              <a:buClr>
                <a:schemeClr val="dk1"/>
              </a:buClr>
              <a:buSzPts val="3000"/>
              <a:buNone/>
              <a:defRPr sz="3000">
                <a:solidFill>
                  <a:schemeClr val="dk1"/>
                </a:solidFill>
              </a:defRPr>
            </a:lvl4pPr>
            <a:lvl5pPr lvl="4" algn="ctr">
              <a:lnSpc>
                <a:spcPct val="100000"/>
              </a:lnSpc>
              <a:spcBef>
                <a:spcPts val="0"/>
              </a:spcBef>
              <a:spcAft>
                <a:spcPts val="0"/>
              </a:spcAft>
              <a:buClr>
                <a:schemeClr val="dk1"/>
              </a:buClr>
              <a:buSzPts val="3000"/>
              <a:buNone/>
              <a:defRPr sz="3000">
                <a:solidFill>
                  <a:schemeClr val="dk1"/>
                </a:solidFill>
              </a:defRPr>
            </a:lvl5pPr>
            <a:lvl6pPr lvl="5" algn="ctr">
              <a:lnSpc>
                <a:spcPct val="100000"/>
              </a:lnSpc>
              <a:spcBef>
                <a:spcPts val="0"/>
              </a:spcBef>
              <a:spcAft>
                <a:spcPts val="0"/>
              </a:spcAft>
              <a:buClr>
                <a:schemeClr val="dk1"/>
              </a:buClr>
              <a:buSzPts val="3000"/>
              <a:buNone/>
              <a:defRPr sz="3000">
                <a:solidFill>
                  <a:schemeClr val="dk1"/>
                </a:solidFill>
              </a:defRPr>
            </a:lvl6pPr>
            <a:lvl7pPr lvl="6" algn="ctr">
              <a:lnSpc>
                <a:spcPct val="100000"/>
              </a:lnSpc>
              <a:spcBef>
                <a:spcPts val="0"/>
              </a:spcBef>
              <a:spcAft>
                <a:spcPts val="0"/>
              </a:spcAft>
              <a:buClr>
                <a:schemeClr val="dk1"/>
              </a:buClr>
              <a:buSzPts val="3000"/>
              <a:buNone/>
              <a:defRPr sz="3000">
                <a:solidFill>
                  <a:schemeClr val="dk1"/>
                </a:solidFill>
              </a:defRPr>
            </a:lvl7pPr>
            <a:lvl8pPr lvl="7" algn="ctr">
              <a:lnSpc>
                <a:spcPct val="100000"/>
              </a:lnSpc>
              <a:spcBef>
                <a:spcPts val="0"/>
              </a:spcBef>
              <a:spcAft>
                <a:spcPts val="0"/>
              </a:spcAft>
              <a:buClr>
                <a:schemeClr val="dk1"/>
              </a:buClr>
              <a:buSzPts val="3000"/>
              <a:buNone/>
              <a:defRPr sz="3000">
                <a:solidFill>
                  <a:schemeClr val="dk1"/>
                </a:solidFill>
              </a:defRPr>
            </a:lvl8pPr>
            <a:lvl9pPr lvl="8" algn="ctr">
              <a:lnSpc>
                <a:spcPct val="100000"/>
              </a:lnSpc>
              <a:spcBef>
                <a:spcPts val="0"/>
              </a:spcBef>
              <a:spcAft>
                <a:spcPts val="0"/>
              </a:spcAft>
              <a:buClr>
                <a:schemeClr val="dk1"/>
              </a:buClr>
              <a:buSzPts val="3000"/>
              <a:buNone/>
              <a:defRPr sz="3000">
                <a:solidFill>
                  <a:schemeClr val="dk1"/>
                </a:solidFill>
              </a:defRPr>
            </a:lvl9pPr>
          </a:lstStyle>
          <a:p/>
        </p:txBody>
      </p:sp>
      <p:sp>
        <p:nvSpPr>
          <p:cNvPr id="27" name="Google Shape;27;p58"/>
          <p:cNvSpPr txBox="1"/>
          <p:nvPr>
            <p:ph idx="15" type="title"/>
          </p:nvPr>
        </p:nvSpPr>
        <p:spPr>
          <a:xfrm>
            <a:off x="3342325" y="3068625"/>
            <a:ext cx="1080000" cy="360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000"/>
              <a:buNone/>
              <a:defRPr sz="2400">
                <a:solidFill>
                  <a:schemeClr val="dk1"/>
                </a:solidFill>
              </a:defRPr>
            </a:lvl1pPr>
            <a:lvl2pPr lvl="1" algn="ctr">
              <a:lnSpc>
                <a:spcPct val="100000"/>
              </a:lnSpc>
              <a:spcBef>
                <a:spcPts val="0"/>
              </a:spcBef>
              <a:spcAft>
                <a:spcPts val="0"/>
              </a:spcAft>
              <a:buClr>
                <a:schemeClr val="dk1"/>
              </a:buClr>
              <a:buSzPts val="3000"/>
              <a:buNone/>
              <a:defRPr sz="3000">
                <a:solidFill>
                  <a:schemeClr val="dk1"/>
                </a:solidFill>
              </a:defRPr>
            </a:lvl2pPr>
            <a:lvl3pPr lvl="2" algn="ctr">
              <a:lnSpc>
                <a:spcPct val="100000"/>
              </a:lnSpc>
              <a:spcBef>
                <a:spcPts val="0"/>
              </a:spcBef>
              <a:spcAft>
                <a:spcPts val="0"/>
              </a:spcAft>
              <a:buClr>
                <a:schemeClr val="dk1"/>
              </a:buClr>
              <a:buSzPts val="3000"/>
              <a:buNone/>
              <a:defRPr sz="3000">
                <a:solidFill>
                  <a:schemeClr val="dk1"/>
                </a:solidFill>
              </a:defRPr>
            </a:lvl3pPr>
            <a:lvl4pPr lvl="3" algn="ctr">
              <a:lnSpc>
                <a:spcPct val="100000"/>
              </a:lnSpc>
              <a:spcBef>
                <a:spcPts val="0"/>
              </a:spcBef>
              <a:spcAft>
                <a:spcPts val="0"/>
              </a:spcAft>
              <a:buClr>
                <a:schemeClr val="dk1"/>
              </a:buClr>
              <a:buSzPts val="3000"/>
              <a:buNone/>
              <a:defRPr sz="3000">
                <a:solidFill>
                  <a:schemeClr val="dk1"/>
                </a:solidFill>
              </a:defRPr>
            </a:lvl4pPr>
            <a:lvl5pPr lvl="4" algn="ctr">
              <a:lnSpc>
                <a:spcPct val="100000"/>
              </a:lnSpc>
              <a:spcBef>
                <a:spcPts val="0"/>
              </a:spcBef>
              <a:spcAft>
                <a:spcPts val="0"/>
              </a:spcAft>
              <a:buClr>
                <a:schemeClr val="dk1"/>
              </a:buClr>
              <a:buSzPts val="3000"/>
              <a:buNone/>
              <a:defRPr sz="3000">
                <a:solidFill>
                  <a:schemeClr val="dk1"/>
                </a:solidFill>
              </a:defRPr>
            </a:lvl5pPr>
            <a:lvl6pPr lvl="5" algn="ctr">
              <a:lnSpc>
                <a:spcPct val="100000"/>
              </a:lnSpc>
              <a:spcBef>
                <a:spcPts val="0"/>
              </a:spcBef>
              <a:spcAft>
                <a:spcPts val="0"/>
              </a:spcAft>
              <a:buClr>
                <a:schemeClr val="dk1"/>
              </a:buClr>
              <a:buSzPts val="3000"/>
              <a:buNone/>
              <a:defRPr sz="3000">
                <a:solidFill>
                  <a:schemeClr val="dk1"/>
                </a:solidFill>
              </a:defRPr>
            </a:lvl6pPr>
            <a:lvl7pPr lvl="6" algn="ctr">
              <a:lnSpc>
                <a:spcPct val="100000"/>
              </a:lnSpc>
              <a:spcBef>
                <a:spcPts val="0"/>
              </a:spcBef>
              <a:spcAft>
                <a:spcPts val="0"/>
              </a:spcAft>
              <a:buClr>
                <a:schemeClr val="dk1"/>
              </a:buClr>
              <a:buSzPts val="3000"/>
              <a:buNone/>
              <a:defRPr sz="3000">
                <a:solidFill>
                  <a:schemeClr val="dk1"/>
                </a:solidFill>
              </a:defRPr>
            </a:lvl7pPr>
            <a:lvl8pPr lvl="7" algn="ctr">
              <a:lnSpc>
                <a:spcPct val="100000"/>
              </a:lnSpc>
              <a:spcBef>
                <a:spcPts val="0"/>
              </a:spcBef>
              <a:spcAft>
                <a:spcPts val="0"/>
              </a:spcAft>
              <a:buClr>
                <a:schemeClr val="dk1"/>
              </a:buClr>
              <a:buSzPts val="3000"/>
              <a:buNone/>
              <a:defRPr sz="3000">
                <a:solidFill>
                  <a:schemeClr val="dk1"/>
                </a:solidFill>
              </a:defRPr>
            </a:lvl8pPr>
            <a:lvl9pPr lvl="8" algn="ctr">
              <a:lnSpc>
                <a:spcPct val="100000"/>
              </a:lnSpc>
              <a:spcBef>
                <a:spcPts val="0"/>
              </a:spcBef>
              <a:spcAft>
                <a:spcPts val="0"/>
              </a:spcAft>
              <a:buClr>
                <a:schemeClr val="dk1"/>
              </a:buClr>
              <a:buSzPts val="3000"/>
              <a:buNone/>
              <a:defRPr sz="3000">
                <a:solidFill>
                  <a:schemeClr val="dk1"/>
                </a:solidFill>
              </a:defRPr>
            </a:lvl9pPr>
          </a:lstStyle>
          <a:p/>
        </p:txBody>
      </p:sp>
      <p:sp>
        <p:nvSpPr>
          <p:cNvPr id="28" name="Google Shape;28;p58"/>
          <p:cNvSpPr txBox="1"/>
          <p:nvPr>
            <p:ph idx="16" type="title"/>
          </p:nvPr>
        </p:nvSpPr>
        <p:spPr>
          <a:xfrm>
            <a:off x="6063950" y="3068625"/>
            <a:ext cx="1080000" cy="360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000"/>
              <a:buNone/>
              <a:defRPr sz="2400">
                <a:solidFill>
                  <a:schemeClr val="dk1"/>
                </a:solidFill>
              </a:defRPr>
            </a:lvl1pPr>
            <a:lvl2pPr lvl="1" algn="ctr">
              <a:lnSpc>
                <a:spcPct val="100000"/>
              </a:lnSpc>
              <a:spcBef>
                <a:spcPts val="0"/>
              </a:spcBef>
              <a:spcAft>
                <a:spcPts val="0"/>
              </a:spcAft>
              <a:buClr>
                <a:schemeClr val="dk1"/>
              </a:buClr>
              <a:buSzPts val="3000"/>
              <a:buNone/>
              <a:defRPr sz="3000">
                <a:solidFill>
                  <a:schemeClr val="dk1"/>
                </a:solidFill>
              </a:defRPr>
            </a:lvl2pPr>
            <a:lvl3pPr lvl="2" algn="ctr">
              <a:lnSpc>
                <a:spcPct val="100000"/>
              </a:lnSpc>
              <a:spcBef>
                <a:spcPts val="0"/>
              </a:spcBef>
              <a:spcAft>
                <a:spcPts val="0"/>
              </a:spcAft>
              <a:buClr>
                <a:schemeClr val="dk1"/>
              </a:buClr>
              <a:buSzPts val="3000"/>
              <a:buNone/>
              <a:defRPr sz="3000">
                <a:solidFill>
                  <a:schemeClr val="dk1"/>
                </a:solidFill>
              </a:defRPr>
            </a:lvl3pPr>
            <a:lvl4pPr lvl="3" algn="ctr">
              <a:lnSpc>
                <a:spcPct val="100000"/>
              </a:lnSpc>
              <a:spcBef>
                <a:spcPts val="0"/>
              </a:spcBef>
              <a:spcAft>
                <a:spcPts val="0"/>
              </a:spcAft>
              <a:buClr>
                <a:schemeClr val="dk1"/>
              </a:buClr>
              <a:buSzPts val="3000"/>
              <a:buNone/>
              <a:defRPr sz="3000">
                <a:solidFill>
                  <a:schemeClr val="dk1"/>
                </a:solidFill>
              </a:defRPr>
            </a:lvl4pPr>
            <a:lvl5pPr lvl="4" algn="ctr">
              <a:lnSpc>
                <a:spcPct val="100000"/>
              </a:lnSpc>
              <a:spcBef>
                <a:spcPts val="0"/>
              </a:spcBef>
              <a:spcAft>
                <a:spcPts val="0"/>
              </a:spcAft>
              <a:buClr>
                <a:schemeClr val="dk1"/>
              </a:buClr>
              <a:buSzPts val="3000"/>
              <a:buNone/>
              <a:defRPr sz="3000">
                <a:solidFill>
                  <a:schemeClr val="dk1"/>
                </a:solidFill>
              </a:defRPr>
            </a:lvl5pPr>
            <a:lvl6pPr lvl="5" algn="ctr">
              <a:lnSpc>
                <a:spcPct val="100000"/>
              </a:lnSpc>
              <a:spcBef>
                <a:spcPts val="0"/>
              </a:spcBef>
              <a:spcAft>
                <a:spcPts val="0"/>
              </a:spcAft>
              <a:buClr>
                <a:schemeClr val="dk1"/>
              </a:buClr>
              <a:buSzPts val="3000"/>
              <a:buNone/>
              <a:defRPr sz="3000">
                <a:solidFill>
                  <a:schemeClr val="dk1"/>
                </a:solidFill>
              </a:defRPr>
            </a:lvl6pPr>
            <a:lvl7pPr lvl="6" algn="ctr">
              <a:lnSpc>
                <a:spcPct val="100000"/>
              </a:lnSpc>
              <a:spcBef>
                <a:spcPts val="0"/>
              </a:spcBef>
              <a:spcAft>
                <a:spcPts val="0"/>
              </a:spcAft>
              <a:buClr>
                <a:schemeClr val="dk1"/>
              </a:buClr>
              <a:buSzPts val="3000"/>
              <a:buNone/>
              <a:defRPr sz="3000">
                <a:solidFill>
                  <a:schemeClr val="dk1"/>
                </a:solidFill>
              </a:defRPr>
            </a:lvl7pPr>
            <a:lvl8pPr lvl="7" algn="ctr">
              <a:lnSpc>
                <a:spcPct val="100000"/>
              </a:lnSpc>
              <a:spcBef>
                <a:spcPts val="0"/>
              </a:spcBef>
              <a:spcAft>
                <a:spcPts val="0"/>
              </a:spcAft>
              <a:buClr>
                <a:schemeClr val="dk1"/>
              </a:buClr>
              <a:buSzPts val="3000"/>
              <a:buNone/>
              <a:defRPr sz="3000">
                <a:solidFill>
                  <a:schemeClr val="dk1"/>
                </a:solidFill>
              </a:defRPr>
            </a:lvl8pPr>
            <a:lvl9pPr lvl="8" algn="ctr">
              <a:lnSpc>
                <a:spcPct val="100000"/>
              </a:lnSpc>
              <a:spcBef>
                <a:spcPts val="0"/>
              </a:spcBef>
              <a:spcAft>
                <a:spcPts val="0"/>
              </a:spcAft>
              <a:buClr>
                <a:schemeClr val="dk1"/>
              </a:buClr>
              <a:buSzPts val="3000"/>
              <a:buNone/>
              <a:defRPr sz="3000">
                <a:solidFill>
                  <a:schemeClr val="dk1"/>
                </a:solidFill>
              </a:defRPr>
            </a:lvl9pPr>
          </a:lstStyle>
          <a:p/>
        </p:txBody>
      </p:sp>
      <p:sp>
        <p:nvSpPr>
          <p:cNvPr id="29" name="Google Shape;29;p58"/>
          <p:cNvSpPr txBox="1"/>
          <p:nvPr>
            <p:ph idx="17"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4100"/>
              <a:buNone/>
              <a:defRPr>
                <a:solidFill>
                  <a:schemeClr val="dk1"/>
                </a:solidFill>
              </a:defRPr>
            </a:lvl1pPr>
            <a:lvl2pPr lvl="1" algn="ctr">
              <a:lnSpc>
                <a:spcPct val="100000"/>
              </a:lnSpc>
              <a:spcBef>
                <a:spcPts val="0"/>
              </a:spcBef>
              <a:spcAft>
                <a:spcPts val="0"/>
              </a:spcAft>
              <a:buClr>
                <a:schemeClr val="dk1"/>
              </a:buClr>
              <a:buSzPts val="4100"/>
              <a:buNone/>
              <a:defRPr>
                <a:solidFill>
                  <a:schemeClr val="dk1"/>
                </a:solidFill>
              </a:defRPr>
            </a:lvl2pPr>
            <a:lvl3pPr lvl="2" algn="ctr">
              <a:lnSpc>
                <a:spcPct val="100000"/>
              </a:lnSpc>
              <a:spcBef>
                <a:spcPts val="0"/>
              </a:spcBef>
              <a:spcAft>
                <a:spcPts val="0"/>
              </a:spcAft>
              <a:buClr>
                <a:schemeClr val="dk1"/>
              </a:buClr>
              <a:buSzPts val="4100"/>
              <a:buNone/>
              <a:defRPr>
                <a:solidFill>
                  <a:schemeClr val="dk1"/>
                </a:solidFill>
              </a:defRPr>
            </a:lvl3pPr>
            <a:lvl4pPr lvl="3" algn="ctr">
              <a:lnSpc>
                <a:spcPct val="100000"/>
              </a:lnSpc>
              <a:spcBef>
                <a:spcPts val="0"/>
              </a:spcBef>
              <a:spcAft>
                <a:spcPts val="0"/>
              </a:spcAft>
              <a:buClr>
                <a:schemeClr val="dk1"/>
              </a:buClr>
              <a:buSzPts val="4100"/>
              <a:buNone/>
              <a:defRPr>
                <a:solidFill>
                  <a:schemeClr val="dk1"/>
                </a:solidFill>
              </a:defRPr>
            </a:lvl4pPr>
            <a:lvl5pPr lvl="4" algn="ctr">
              <a:lnSpc>
                <a:spcPct val="100000"/>
              </a:lnSpc>
              <a:spcBef>
                <a:spcPts val="0"/>
              </a:spcBef>
              <a:spcAft>
                <a:spcPts val="0"/>
              </a:spcAft>
              <a:buClr>
                <a:schemeClr val="dk1"/>
              </a:buClr>
              <a:buSzPts val="4100"/>
              <a:buNone/>
              <a:defRPr>
                <a:solidFill>
                  <a:schemeClr val="dk1"/>
                </a:solidFill>
              </a:defRPr>
            </a:lvl5pPr>
            <a:lvl6pPr lvl="5" algn="ctr">
              <a:lnSpc>
                <a:spcPct val="100000"/>
              </a:lnSpc>
              <a:spcBef>
                <a:spcPts val="0"/>
              </a:spcBef>
              <a:spcAft>
                <a:spcPts val="0"/>
              </a:spcAft>
              <a:buClr>
                <a:schemeClr val="dk1"/>
              </a:buClr>
              <a:buSzPts val="4100"/>
              <a:buNone/>
              <a:defRPr>
                <a:solidFill>
                  <a:schemeClr val="dk1"/>
                </a:solidFill>
              </a:defRPr>
            </a:lvl6pPr>
            <a:lvl7pPr lvl="6" algn="ctr">
              <a:lnSpc>
                <a:spcPct val="100000"/>
              </a:lnSpc>
              <a:spcBef>
                <a:spcPts val="0"/>
              </a:spcBef>
              <a:spcAft>
                <a:spcPts val="0"/>
              </a:spcAft>
              <a:buClr>
                <a:schemeClr val="dk1"/>
              </a:buClr>
              <a:buSzPts val="4100"/>
              <a:buNone/>
              <a:defRPr>
                <a:solidFill>
                  <a:schemeClr val="dk1"/>
                </a:solidFill>
              </a:defRPr>
            </a:lvl7pPr>
            <a:lvl8pPr lvl="7" algn="ctr">
              <a:lnSpc>
                <a:spcPct val="100000"/>
              </a:lnSpc>
              <a:spcBef>
                <a:spcPts val="0"/>
              </a:spcBef>
              <a:spcAft>
                <a:spcPts val="0"/>
              </a:spcAft>
              <a:buClr>
                <a:schemeClr val="dk1"/>
              </a:buClr>
              <a:buSzPts val="4100"/>
              <a:buNone/>
              <a:defRPr>
                <a:solidFill>
                  <a:schemeClr val="dk1"/>
                </a:solidFill>
              </a:defRPr>
            </a:lvl8pPr>
            <a:lvl9pPr lvl="8" algn="ctr">
              <a:lnSpc>
                <a:spcPct val="100000"/>
              </a:lnSpc>
              <a:spcBef>
                <a:spcPts val="0"/>
              </a:spcBef>
              <a:spcAft>
                <a:spcPts val="0"/>
              </a:spcAft>
              <a:buClr>
                <a:schemeClr val="dk1"/>
              </a:buClr>
              <a:buSzPts val="4100"/>
              <a:buNone/>
              <a:defRPr>
                <a:solidFill>
                  <a:schemeClr val="dk1"/>
                </a:solidFill>
              </a:defRPr>
            </a:lvl9pPr>
          </a:lstStyle>
          <a:p/>
        </p:txBody>
      </p:sp>
      <p:sp>
        <p:nvSpPr>
          <p:cNvPr id="30" name="Google Shape;30;p58"/>
          <p:cNvSpPr txBox="1"/>
          <p:nvPr>
            <p:ph idx="18" type="subTitle"/>
          </p:nvPr>
        </p:nvSpPr>
        <p:spPr>
          <a:xfrm>
            <a:off x="3342325" y="2215425"/>
            <a:ext cx="25956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600"/>
              <a:buNone/>
              <a:defRPr sz="1600">
                <a:solidFill>
                  <a:schemeClr val="dk1"/>
                </a:solidFill>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31" name="Google Shape;31;p58"/>
          <p:cNvSpPr txBox="1"/>
          <p:nvPr>
            <p:ph idx="19" type="subTitle"/>
          </p:nvPr>
        </p:nvSpPr>
        <p:spPr>
          <a:xfrm>
            <a:off x="6063950" y="2215425"/>
            <a:ext cx="25956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600"/>
              <a:buNone/>
              <a:defRPr sz="1600">
                <a:solidFill>
                  <a:schemeClr val="dk1"/>
                </a:solidFill>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32" name="Google Shape;32;p58"/>
          <p:cNvSpPr txBox="1"/>
          <p:nvPr>
            <p:ph idx="20" type="subTitle"/>
          </p:nvPr>
        </p:nvSpPr>
        <p:spPr>
          <a:xfrm>
            <a:off x="3342325" y="3794775"/>
            <a:ext cx="25956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600"/>
              <a:buNone/>
              <a:defRPr sz="1600">
                <a:solidFill>
                  <a:schemeClr val="dk1"/>
                </a:solidFill>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
        <p:nvSpPr>
          <p:cNvPr id="33" name="Google Shape;33;p58"/>
          <p:cNvSpPr txBox="1"/>
          <p:nvPr>
            <p:ph idx="21" type="subTitle"/>
          </p:nvPr>
        </p:nvSpPr>
        <p:spPr>
          <a:xfrm>
            <a:off x="6063950" y="3794775"/>
            <a:ext cx="2595600" cy="36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600"/>
              <a:buNone/>
              <a:defRPr sz="1600">
                <a:solidFill>
                  <a:schemeClr val="dk1"/>
                </a:solidFill>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1600"/>
              </a:spcBef>
              <a:spcAft>
                <a:spcPts val="0"/>
              </a:spcAft>
              <a:buClr>
                <a:schemeClr val="dk1"/>
              </a:buClr>
              <a:buSzPts val="1400"/>
              <a:buNone/>
              <a:defRPr>
                <a:solidFill>
                  <a:schemeClr val="dk1"/>
                </a:solidFill>
              </a:defRPr>
            </a:lvl3pPr>
            <a:lvl4pPr lvl="3" algn="l">
              <a:lnSpc>
                <a:spcPct val="115000"/>
              </a:lnSpc>
              <a:spcBef>
                <a:spcPts val="1600"/>
              </a:spcBef>
              <a:spcAft>
                <a:spcPts val="0"/>
              </a:spcAft>
              <a:buClr>
                <a:schemeClr val="dk1"/>
              </a:buClr>
              <a:buSzPts val="1400"/>
              <a:buNone/>
              <a:defRPr>
                <a:solidFill>
                  <a:schemeClr val="dk1"/>
                </a:solidFill>
              </a:defRPr>
            </a:lvl4pPr>
            <a:lvl5pPr lvl="4" algn="l">
              <a:lnSpc>
                <a:spcPct val="115000"/>
              </a:lnSpc>
              <a:spcBef>
                <a:spcPts val="1600"/>
              </a:spcBef>
              <a:spcAft>
                <a:spcPts val="0"/>
              </a:spcAft>
              <a:buClr>
                <a:schemeClr val="dk1"/>
              </a:buClr>
              <a:buSzPts val="1400"/>
              <a:buNone/>
              <a:defRPr>
                <a:solidFill>
                  <a:schemeClr val="dk1"/>
                </a:solidFill>
              </a:defRPr>
            </a:lvl5pPr>
            <a:lvl6pPr lvl="5" algn="l">
              <a:lnSpc>
                <a:spcPct val="115000"/>
              </a:lnSpc>
              <a:spcBef>
                <a:spcPts val="1600"/>
              </a:spcBef>
              <a:spcAft>
                <a:spcPts val="0"/>
              </a:spcAft>
              <a:buClr>
                <a:schemeClr val="dk1"/>
              </a:buClr>
              <a:buSzPts val="1400"/>
              <a:buNone/>
              <a:defRPr>
                <a:solidFill>
                  <a:schemeClr val="dk1"/>
                </a:solidFill>
              </a:defRPr>
            </a:lvl6pPr>
            <a:lvl7pPr lvl="6" algn="l">
              <a:lnSpc>
                <a:spcPct val="115000"/>
              </a:lnSpc>
              <a:spcBef>
                <a:spcPts val="1600"/>
              </a:spcBef>
              <a:spcAft>
                <a:spcPts val="0"/>
              </a:spcAft>
              <a:buClr>
                <a:schemeClr val="dk1"/>
              </a:buClr>
              <a:buSzPts val="1400"/>
              <a:buNone/>
              <a:defRPr>
                <a:solidFill>
                  <a:schemeClr val="dk1"/>
                </a:solidFill>
              </a:defRPr>
            </a:lvl7pPr>
            <a:lvl8pPr lvl="7" algn="l">
              <a:lnSpc>
                <a:spcPct val="115000"/>
              </a:lnSpc>
              <a:spcBef>
                <a:spcPts val="1600"/>
              </a:spcBef>
              <a:spcAft>
                <a:spcPts val="0"/>
              </a:spcAft>
              <a:buClr>
                <a:schemeClr val="dk1"/>
              </a:buClr>
              <a:buSzPts val="1400"/>
              <a:buNone/>
              <a:defRPr>
                <a:solidFill>
                  <a:schemeClr val="dk1"/>
                </a:solidFill>
              </a:defRPr>
            </a:lvl8pPr>
            <a:lvl9pPr lvl="8" algn="l">
              <a:lnSpc>
                <a:spcPct val="115000"/>
              </a:lnSpc>
              <a:spcBef>
                <a:spcPts val="1600"/>
              </a:spcBef>
              <a:spcAft>
                <a:spcPts val="1600"/>
              </a:spcAft>
              <a:buClr>
                <a:schemeClr val="dk1"/>
              </a:buClr>
              <a:buSzPts val="1400"/>
              <a:buNone/>
              <a:defRPr>
                <a:solidFill>
                  <a:schemeClr val="dk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7_1_1_1_1">
    <p:spTree>
      <p:nvGrpSpPr>
        <p:cNvPr id="155" name="Shape 155"/>
        <p:cNvGrpSpPr/>
        <p:nvPr/>
      </p:nvGrpSpPr>
      <p:grpSpPr>
        <a:xfrm>
          <a:off x="0" y="0"/>
          <a:ext cx="0" cy="0"/>
          <a:chOff x="0" y="0"/>
          <a:chExt cx="0" cy="0"/>
        </a:xfrm>
      </p:grpSpPr>
      <p:sp>
        <p:nvSpPr>
          <p:cNvPr id="156" name="Google Shape;156;p76"/>
          <p:cNvSpPr/>
          <p:nvPr/>
        </p:nvSpPr>
        <p:spPr>
          <a:xfrm rot="-5400454">
            <a:off x="6015293" y="166500"/>
            <a:ext cx="4545900" cy="1710900"/>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76"/>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7_1_1_1_1_1_1_1">
    <p:spTree>
      <p:nvGrpSpPr>
        <p:cNvPr id="158" name="Shape 158"/>
        <p:cNvGrpSpPr/>
        <p:nvPr/>
      </p:nvGrpSpPr>
      <p:grpSpPr>
        <a:xfrm>
          <a:off x="0" y="0"/>
          <a:ext cx="0" cy="0"/>
          <a:chOff x="0" y="0"/>
          <a:chExt cx="0" cy="0"/>
        </a:xfrm>
      </p:grpSpPr>
      <p:sp>
        <p:nvSpPr>
          <p:cNvPr id="159" name="Google Shape;159;p77"/>
          <p:cNvSpPr/>
          <p:nvPr/>
        </p:nvSpPr>
        <p:spPr>
          <a:xfrm flipH="1" rot="10800000">
            <a:off x="0" y="0"/>
            <a:ext cx="39564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77"/>
          <p:cNvSpPr/>
          <p:nvPr/>
        </p:nvSpPr>
        <p:spPr>
          <a:xfrm rot="-5400000">
            <a:off x="7422000" y="34230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77"/>
          <p:cNvSpPr/>
          <p:nvPr/>
        </p:nvSpPr>
        <p:spPr>
          <a:xfrm rot="5400000">
            <a:off x="288601" y="2755547"/>
            <a:ext cx="862800" cy="360000"/>
          </a:xfrm>
          <a:prstGeom prst="triangle">
            <a:avLst>
              <a:gd fmla="val 63488"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77"/>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3" name="Shape 163"/>
        <p:cNvGrpSpPr/>
        <p:nvPr/>
      </p:nvGrpSpPr>
      <p:grpSpPr>
        <a:xfrm>
          <a:off x="0" y="0"/>
          <a:ext cx="0" cy="0"/>
          <a:chOff x="0" y="0"/>
          <a:chExt cx="0" cy="0"/>
        </a:xfrm>
      </p:grpSpPr>
      <p:sp>
        <p:nvSpPr>
          <p:cNvPr id="164" name="Google Shape;164;p78"/>
          <p:cNvSpPr txBox="1"/>
          <p:nvPr>
            <p:ph type="title"/>
          </p:nvPr>
        </p:nvSpPr>
        <p:spPr>
          <a:xfrm>
            <a:off x="616200" y="491400"/>
            <a:ext cx="2926500" cy="283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5" name="Shape 165"/>
        <p:cNvGrpSpPr/>
        <p:nvPr/>
      </p:nvGrpSpPr>
      <p:grpSpPr>
        <a:xfrm>
          <a:off x="0" y="0"/>
          <a:ext cx="0" cy="0"/>
          <a:chOff x="0" y="0"/>
          <a:chExt cx="0" cy="0"/>
        </a:xfrm>
      </p:grpSpPr>
      <p:sp>
        <p:nvSpPr>
          <p:cNvPr id="166" name="Google Shape;166;p79"/>
          <p:cNvSpPr/>
          <p:nvPr/>
        </p:nvSpPr>
        <p:spPr>
          <a:xfrm rot="5400000">
            <a:off x="-468300" y="46830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79"/>
          <p:cNvSpPr/>
          <p:nvPr/>
        </p:nvSpPr>
        <p:spPr>
          <a:xfrm rot="-5400000">
            <a:off x="6596700" y="2597700"/>
            <a:ext cx="38409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79"/>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7_1_1_1_1_1">
    <p:spTree>
      <p:nvGrpSpPr>
        <p:cNvPr id="169" name="Shape 169"/>
        <p:cNvGrpSpPr/>
        <p:nvPr/>
      </p:nvGrpSpPr>
      <p:grpSpPr>
        <a:xfrm>
          <a:off x="0" y="0"/>
          <a:ext cx="0" cy="0"/>
          <a:chOff x="0" y="0"/>
          <a:chExt cx="0" cy="0"/>
        </a:xfrm>
      </p:grpSpPr>
      <p:sp>
        <p:nvSpPr>
          <p:cNvPr id="170" name="Google Shape;170;p80"/>
          <p:cNvSpPr/>
          <p:nvPr/>
        </p:nvSpPr>
        <p:spPr>
          <a:xfrm>
            <a:off x="0" y="4410000"/>
            <a:ext cx="1299900" cy="7440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80"/>
          <p:cNvSpPr/>
          <p:nvPr/>
        </p:nvSpPr>
        <p:spPr>
          <a:xfrm rot="-5400454">
            <a:off x="6015293" y="166500"/>
            <a:ext cx="4545900" cy="1710900"/>
          </a:xfrm>
          <a:prstGeom prst="triangle">
            <a:avLst>
              <a:gd fmla="val 52282"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80"/>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7_1_1_1_1_1_1">
    <p:spTree>
      <p:nvGrpSpPr>
        <p:cNvPr id="173" name="Shape 173"/>
        <p:cNvGrpSpPr/>
        <p:nvPr/>
      </p:nvGrpSpPr>
      <p:grpSpPr>
        <a:xfrm>
          <a:off x="0" y="0"/>
          <a:ext cx="0" cy="0"/>
          <a:chOff x="0" y="0"/>
          <a:chExt cx="0" cy="0"/>
        </a:xfrm>
      </p:grpSpPr>
      <p:sp>
        <p:nvSpPr>
          <p:cNvPr id="174" name="Google Shape;174;p81"/>
          <p:cNvSpPr/>
          <p:nvPr/>
        </p:nvSpPr>
        <p:spPr>
          <a:xfrm flipH="1" rot="10800000">
            <a:off x="0" y="0"/>
            <a:ext cx="39564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81"/>
          <p:cNvSpPr/>
          <p:nvPr/>
        </p:nvSpPr>
        <p:spPr>
          <a:xfrm rot="-5400000">
            <a:off x="7422000" y="34230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81"/>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9">
    <p:spTree>
      <p:nvGrpSpPr>
        <p:cNvPr id="177" name="Shape 177"/>
        <p:cNvGrpSpPr/>
        <p:nvPr/>
      </p:nvGrpSpPr>
      <p:grpSpPr>
        <a:xfrm>
          <a:off x="0" y="0"/>
          <a:ext cx="0" cy="0"/>
          <a:chOff x="0" y="0"/>
          <a:chExt cx="0" cy="0"/>
        </a:xfrm>
      </p:grpSpPr>
      <p:sp>
        <p:nvSpPr>
          <p:cNvPr id="178" name="Google Shape;178;p82"/>
          <p:cNvSpPr/>
          <p:nvPr/>
        </p:nvSpPr>
        <p:spPr>
          <a:xfrm rot="5399455">
            <a:off x="-5456102" y="1101875"/>
            <a:ext cx="15125400" cy="4392600"/>
          </a:xfrm>
          <a:prstGeom prst="triangle">
            <a:avLst>
              <a:gd fmla="val 75868"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82"/>
          <p:cNvSpPr/>
          <p:nvPr/>
        </p:nvSpPr>
        <p:spPr>
          <a:xfrm flipH="1" rot="7927565">
            <a:off x="2252299" y="2285486"/>
            <a:ext cx="579637" cy="241921"/>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82"/>
          <p:cNvSpPr/>
          <p:nvPr/>
        </p:nvSpPr>
        <p:spPr>
          <a:xfrm rot="-1631627">
            <a:off x="295472" y="931618"/>
            <a:ext cx="489058" cy="204076"/>
          </a:xfrm>
          <a:prstGeom prst="triangle">
            <a:avLst>
              <a:gd fmla="val 48896"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82"/>
          <p:cNvSpPr/>
          <p:nvPr/>
        </p:nvSpPr>
        <p:spPr>
          <a:xfrm flipH="1" rot="-5399499">
            <a:off x="3783294" y="1696675"/>
            <a:ext cx="8231700" cy="3098100"/>
          </a:xfrm>
          <a:prstGeom prst="triangle">
            <a:avLst>
              <a:gd fmla="val 33377"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82"/>
          <p:cNvSpPr/>
          <p:nvPr/>
        </p:nvSpPr>
        <p:spPr>
          <a:xfrm flipH="1" rot="10800000">
            <a:off x="7043794" y="3484328"/>
            <a:ext cx="568200" cy="3039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82"/>
          <p:cNvSpPr/>
          <p:nvPr/>
        </p:nvSpPr>
        <p:spPr>
          <a:xfrm flipH="1" rot="-9064387">
            <a:off x="5647909" y="4453399"/>
            <a:ext cx="862737" cy="359862"/>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82"/>
          <p:cNvSpPr/>
          <p:nvPr/>
        </p:nvSpPr>
        <p:spPr>
          <a:xfrm flipH="1">
            <a:off x="7708619" y="1304701"/>
            <a:ext cx="321600" cy="171900"/>
          </a:xfrm>
          <a:prstGeom prst="triangle">
            <a:avLst>
              <a:gd fmla="val 4409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82"/>
          <p:cNvSpPr/>
          <p:nvPr/>
        </p:nvSpPr>
        <p:spPr>
          <a:xfrm flipH="1" rot="-376090">
            <a:off x="4281592" y="1689367"/>
            <a:ext cx="579766" cy="242044"/>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82"/>
          <p:cNvSpPr txBox="1"/>
          <p:nvPr>
            <p:ph type="title"/>
          </p:nvPr>
        </p:nvSpPr>
        <p:spPr>
          <a:xfrm>
            <a:off x="540000" y="491400"/>
            <a:ext cx="8100000" cy="96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187" name="Google Shape;187;p82"/>
          <p:cNvSpPr txBox="1"/>
          <p:nvPr>
            <p:ph idx="1" type="subTitle"/>
          </p:nvPr>
        </p:nvSpPr>
        <p:spPr>
          <a:xfrm>
            <a:off x="844800" y="3352200"/>
            <a:ext cx="1914000" cy="105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Design 2">
  <p:cSld name="CUSTOM_9_1">
    <p:spTree>
      <p:nvGrpSpPr>
        <p:cNvPr id="188" name="Shape 188"/>
        <p:cNvGrpSpPr/>
        <p:nvPr/>
      </p:nvGrpSpPr>
      <p:grpSpPr>
        <a:xfrm>
          <a:off x="0" y="0"/>
          <a:ext cx="0" cy="0"/>
          <a:chOff x="0" y="0"/>
          <a:chExt cx="0" cy="0"/>
        </a:xfrm>
      </p:grpSpPr>
      <p:sp>
        <p:nvSpPr>
          <p:cNvPr id="189" name="Google Shape;189;p83"/>
          <p:cNvSpPr/>
          <p:nvPr/>
        </p:nvSpPr>
        <p:spPr>
          <a:xfrm rot="3599646">
            <a:off x="-1179039" y="2803579"/>
            <a:ext cx="6183096" cy="2327088"/>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83"/>
          <p:cNvSpPr/>
          <p:nvPr/>
        </p:nvSpPr>
        <p:spPr>
          <a:xfrm flipH="1" rot="-10799393">
            <a:off x="1464075" y="-3417"/>
            <a:ext cx="8496300" cy="1998000"/>
          </a:xfrm>
          <a:prstGeom prst="triangle">
            <a:avLst>
              <a:gd fmla="val 75868"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83"/>
          <p:cNvSpPr/>
          <p:nvPr/>
        </p:nvSpPr>
        <p:spPr>
          <a:xfrm rot="8271839">
            <a:off x="8029111" y="2669652"/>
            <a:ext cx="386351" cy="161422"/>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83"/>
          <p:cNvSpPr/>
          <p:nvPr/>
        </p:nvSpPr>
        <p:spPr>
          <a:xfrm rot="5400000">
            <a:off x="451794" y="894324"/>
            <a:ext cx="378900" cy="2025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83"/>
          <p:cNvSpPr/>
          <p:nvPr/>
        </p:nvSpPr>
        <p:spPr>
          <a:xfrm rot="3664910">
            <a:off x="2227189" y="1655151"/>
            <a:ext cx="575110" cy="239957"/>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83"/>
          <p:cNvSpPr/>
          <p:nvPr/>
        </p:nvSpPr>
        <p:spPr>
          <a:xfrm rot="-5400000">
            <a:off x="6737501" y="4245443"/>
            <a:ext cx="214500" cy="114600"/>
          </a:xfrm>
          <a:prstGeom prst="triangle">
            <a:avLst>
              <a:gd fmla="val 4409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83"/>
          <p:cNvSpPr/>
          <p:nvPr/>
        </p:nvSpPr>
        <p:spPr>
          <a:xfrm flipH="1" rot="-3767358">
            <a:off x="7404303" y="1083032"/>
            <a:ext cx="726276" cy="302833"/>
          </a:xfrm>
          <a:prstGeom prst="triangle">
            <a:avLst>
              <a:gd fmla="val 48896"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83"/>
          <p:cNvSpPr txBox="1"/>
          <p:nvPr>
            <p:ph type="title"/>
          </p:nvPr>
        </p:nvSpPr>
        <p:spPr>
          <a:xfrm>
            <a:off x="540000" y="491400"/>
            <a:ext cx="8100000" cy="96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197" name="Google Shape;197;p83"/>
          <p:cNvSpPr txBox="1"/>
          <p:nvPr>
            <p:ph idx="1" type="subTitle"/>
          </p:nvPr>
        </p:nvSpPr>
        <p:spPr>
          <a:xfrm>
            <a:off x="844800" y="3352200"/>
            <a:ext cx="1914000" cy="105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9_1_1">
    <p:spTree>
      <p:nvGrpSpPr>
        <p:cNvPr id="198" name="Shape 198"/>
        <p:cNvGrpSpPr/>
        <p:nvPr/>
      </p:nvGrpSpPr>
      <p:grpSpPr>
        <a:xfrm>
          <a:off x="0" y="0"/>
          <a:ext cx="0" cy="0"/>
          <a:chOff x="0" y="0"/>
          <a:chExt cx="0" cy="0"/>
        </a:xfrm>
      </p:grpSpPr>
      <p:sp>
        <p:nvSpPr>
          <p:cNvPr id="199" name="Google Shape;199;p84"/>
          <p:cNvSpPr/>
          <p:nvPr/>
        </p:nvSpPr>
        <p:spPr>
          <a:xfrm rot="-1800354">
            <a:off x="-498589" y="-922996"/>
            <a:ext cx="6183096" cy="2327088"/>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84"/>
          <p:cNvSpPr/>
          <p:nvPr/>
        </p:nvSpPr>
        <p:spPr>
          <a:xfrm>
            <a:off x="7381360" y="719988"/>
            <a:ext cx="378900" cy="2025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84"/>
          <p:cNvSpPr/>
          <p:nvPr/>
        </p:nvSpPr>
        <p:spPr>
          <a:xfrm rot="-545">
            <a:off x="-3428352" y="2572950"/>
            <a:ext cx="15125400" cy="4392600"/>
          </a:xfrm>
          <a:prstGeom prst="triangle">
            <a:avLst>
              <a:gd fmla="val 75868"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84"/>
          <p:cNvSpPr/>
          <p:nvPr/>
        </p:nvSpPr>
        <p:spPr>
          <a:xfrm flipH="1" rot="2527565">
            <a:off x="7280976" y="2523020"/>
            <a:ext cx="579637" cy="241921"/>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84"/>
          <p:cNvSpPr/>
          <p:nvPr/>
        </p:nvSpPr>
        <p:spPr>
          <a:xfrm rot="-7031627">
            <a:off x="4907401" y="4395684"/>
            <a:ext cx="489058" cy="204076"/>
          </a:xfrm>
          <a:prstGeom prst="triangle">
            <a:avLst>
              <a:gd fmla="val 48896"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84"/>
          <p:cNvSpPr txBox="1"/>
          <p:nvPr>
            <p:ph type="title"/>
          </p:nvPr>
        </p:nvSpPr>
        <p:spPr>
          <a:xfrm>
            <a:off x="540000" y="491400"/>
            <a:ext cx="8100000" cy="96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205" name="Google Shape;205;p84"/>
          <p:cNvSpPr txBox="1"/>
          <p:nvPr>
            <p:ph idx="1" type="subTitle"/>
          </p:nvPr>
        </p:nvSpPr>
        <p:spPr>
          <a:xfrm>
            <a:off x="6613800" y="3352200"/>
            <a:ext cx="1914000" cy="105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bg>
      <p:bgPr>
        <a:solidFill>
          <a:schemeClr val="lt1"/>
        </a:solidFill>
      </p:bgPr>
    </p:bg>
    <p:spTree>
      <p:nvGrpSpPr>
        <p:cNvPr id="206" name="Shape 206"/>
        <p:cNvGrpSpPr/>
        <p:nvPr/>
      </p:nvGrpSpPr>
      <p:grpSpPr>
        <a:xfrm>
          <a:off x="0" y="0"/>
          <a:ext cx="0" cy="0"/>
          <a:chOff x="0" y="0"/>
          <a:chExt cx="0" cy="0"/>
        </a:xfrm>
      </p:grpSpPr>
      <p:sp>
        <p:nvSpPr>
          <p:cNvPr id="207" name="Google Shape;207;p85"/>
          <p:cNvSpPr/>
          <p:nvPr/>
        </p:nvSpPr>
        <p:spPr>
          <a:xfrm flipH="1">
            <a:off x="2732800" y="1468200"/>
            <a:ext cx="6420300" cy="36753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85"/>
          <p:cNvSpPr/>
          <p:nvPr/>
        </p:nvSpPr>
        <p:spPr>
          <a:xfrm rot="5400000">
            <a:off x="-584250" y="584250"/>
            <a:ext cx="2732700" cy="1564200"/>
          </a:xfrm>
          <a:prstGeom prst="rtTriangle">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85"/>
          <p:cNvSpPr txBox="1"/>
          <p:nvPr>
            <p:ph idx="1" type="subTitle"/>
          </p:nvPr>
        </p:nvSpPr>
        <p:spPr>
          <a:xfrm>
            <a:off x="616200" y="1626750"/>
            <a:ext cx="3369600" cy="1529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210" name="Google Shape;210;p85"/>
          <p:cNvSpPr txBox="1"/>
          <p:nvPr>
            <p:ph type="title"/>
          </p:nvPr>
        </p:nvSpPr>
        <p:spPr>
          <a:xfrm>
            <a:off x="616200" y="491400"/>
            <a:ext cx="4032000" cy="947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100"/>
              <a:buNone/>
              <a:defRPr sz="6000"/>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211" name="Google Shape;211;p85"/>
          <p:cNvSpPr txBox="1"/>
          <p:nvPr/>
        </p:nvSpPr>
        <p:spPr>
          <a:xfrm>
            <a:off x="616200" y="3832375"/>
            <a:ext cx="3579300" cy="767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GB" sz="1200" u="none" cap="none" strike="noStrike">
                <a:solidFill>
                  <a:schemeClr val="dk1"/>
                </a:solidFill>
                <a:latin typeface="Libre Franklin"/>
                <a:ea typeface="Libre Franklin"/>
                <a:cs typeface="Libre Franklin"/>
                <a:sym typeface="Libre Franklin"/>
              </a:rPr>
              <a:t>CREDITS: This presentation template was created by </a:t>
            </a:r>
            <a:r>
              <a:rPr b="1" i="0" lang="en-GB" sz="1200" u="none" cap="none" strike="noStrike">
                <a:solidFill>
                  <a:schemeClr val="dk1"/>
                </a:solidFill>
                <a:uFill>
                  <a:noFill/>
                </a:uFill>
                <a:latin typeface="Libre Franklin"/>
                <a:ea typeface="Libre Franklin"/>
                <a:cs typeface="Libre Franklin"/>
                <a:sym typeface="Libre Franklin"/>
                <a:hlinkClick r:id="rId2">
                  <a:extLst>
                    <a:ext uri="{A12FA001-AC4F-418D-AE19-62706E023703}">
                      <ahyp:hlinkClr val="tx"/>
                    </a:ext>
                  </a:extLst>
                </a:hlinkClick>
              </a:rPr>
              <a:t>Slidesgo</a:t>
            </a:r>
            <a:r>
              <a:rPr b="0" i="0" lang="en-GB" sz="1200" u="none" cap="none" strike="noStrike">
                <a:solidFill>
                  <a:schemeClr val="dk1"/>
                </a:solidFill>
                <a:latin typeface="Libre Franklin"/>
                <a:ea typeface="Libre Franklin"/>
                <a:cs typeface="Libre Franklin"/>
                <a:sym typeface="Libre Franklin"/>
              </a:rPr>
              <a:t>, including icons by </a:t>
            </a:r>
            <a:r>
              <a:rPr b="1" i="0" lang="en-GB" sz="1200" u="none" cap="none" strike="noStrike">
                <a:solidFill>
                  <a:schemeClr val="dk1"/>
                </a:solidFill>
                <a:uFill>
                  <a:noFill/>
                </a:uFill>
                <a:latin typeface="Libre Franklin"/>
                <a:ea typeface="Libre Franklin"/>
                <a:cs typeface="Libre Franklin"/>
                <a:sym typeface="Libre Franklin"/>
                <a:hlinkClick r:id="rId3">
                  <a:extLst>
                    <a:ext uri="{A12FA001-AC4F-418D-AE19-62706E023703}">
                      <ahyp:hlinkClr val="tx"/>
                    </a:ext>
                  </a:extLst>
                </a:hlinkClick>
              </a:rPr>
              <a:t>Flaticon</a:t>
            </a:r>
            <a:r>
              <a:rPr b="0" i="0" lang="en-GB" sz="1200" u="none" cap="none" strike="noStrike">
                <a:solidFill>
                  <a:schemeClr val="dk1"/>
                </a:solidFill>
                <a:latin typeface="Libre Franklin"/>
                <a:ea typeface="Libre Franklin"/>
                <a:cs typeface="Libre Franklin"/>
                <a:sym typeface="Libre Franklin"/>
              </a:rPr>
              <a:t>, infographics &amp; images by </a:t>
            </a:r>
            <a:r>
              <a:rPr b="1" i="0" lang="en-GB" sz="1200" u="none" cap="none" strike="noStrike">
                <a:solidFill>
                  <a:schemeClr val="dk1"/>
                </a:solidFill>
                <a:uFill>
                  <a:noFill/>
                </a:uFill>
                <a:latin typeface="Libre Franklin"/>
                <a:ea typeface="Libre Franklin"/>
                <a:cs typeface="Libre Franklin"/>
                <a:sym typeface="Libre Franklin"/>
                <a:hlinkClick r:id="rId4">
                  <a:extLst>
                    <a:ext uri="{A12FA001-AC4F-418D-AE19-62706E023703}">
                      <ahyp:hlinkClr val="tx"/>
                    </a:ext>
                  </a:extLst>
                </a:hlinkClick>
              </a:rPr>
              <a:t>Freepik </a:t>
            </a:r>
            <a:r>
              <a:rPr b="0" i="0" lang="en-GB" sz="1200" u="none" cap="none" strike="noStrike">
                <a:solidFill>
                  <a:schemeClr val="dk1"/>
                </a:solidFill>
                <a:latin typeface="Libre Franklin"/>
                <a:ea typeface="Libre Franklin"/>
                <a:cs typeface="Libre Franklin"/>
                <a:sym typeface="Libre Franklin"/>
              </a:rPr>
              <a:t>and illustrations by </a:t>
            </a:r>
            <a:r>
              <a:rPr b="1" i="0" lang="en-GB" sz="1200" u="none" cap="none" strike="noStrike">
                <a:solidFill>
                  <a:schemeClr val="dk1"/>
                </a:solidFill>
                <a:uFill>
                  <a:noFill/>
                </a:uFill>
                <a:latin typeface="Libre Franklin"/>
                <a:ea typeface="Libre Franklin"/>
                <a:cs typeface="Libre Franklin"/>
                <a:sym typeface="Libre Franklin"/>
                <a:hlinkClick r:id="rId5">
                  <a:extLst>
                    <a:ext uri="{A12FA001-AC4F-418D-AE19-62706E023703}">
                      <ahyp:hlinkClr val="tx"/>
                    </a:ext>
                  </a:extLst>
                </a:hlinkClick>
              </a:rPr>
              <a:t>Stories</a:t>
            </a:r>
            <a:endParaRPr b="1" i="0" sz="1200" u="none" cap="none" strike="noStrike">
              <a:solidFill>
                <a:schemeClr val="dk1"/>
              </a:solidFill>
              <a:latin typeface="Libre Franklin"/>
              <a:ea typeface="Libre Franklin"/>
              <a:cs typeface="Libre Franklin"/>
              <a:sym typeface="Libre Frankli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59"/>
          <p:cNvSpPr/>
          <p:nvPr/>
        </p:nvSpPr>
        <p:spPr>
          <a:xfrm>
            <a:off x="1886216" y="4155000"/>
            <a:ext cx="1726800" cy="988500"/>
          </a:xfrm>
          <a:prstGeom prst="rtTriangle">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9"/>
          <p:cNvSpPr/>
          <p:nvPr/>
        </p:nvSpPr>
        <p:spPr>
          <a:xfrm rot="5400000">
            <a:off x="-1833000" y="1832850"/>
            <a:ext cx="8573400" cy="4907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59"/>
          <p:cNvSpPr txBox="1"/>
          <p:nvPr>
            <p:ph type="title"/>
          </p:nvPr>
        </p:nvSpPr>
        <p:spPr>
          <a:xfrm flipH="1">
            <a:off x="616300" y="720000"/>
            <a:ext cx="2895600" cy="1851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100"/>
              <a:buNone/>
              <a:defRPr sz="5500"/>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38" name="Google Shape;38;p59"/>
          <p:cNvSpPr txBox="1"/>
          <p:nvPr>
            <p:ph idx="2" type="title"/>
          </p:nvPr>
        </p:nvSpPr>
        <p:spPr>
          <a:xfrm flipH="1">
            <a:off x="616300" y="3795175"/>
            <a:ext cx="1635300" cy="988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000"/>
              <a:buNone/>
              <a:defRPr sz="7000">
                <a:solidFill>
                  <a:schemeClr val="lt1"/>
                </a:solidFill>
              </a:defRPr>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39" name="Google Shape;39;p59"/>
          <p:cNvSpPr txBox="1"/>
          <p:nvPr>
            <p:ph idx="1" type="subTitle"/>
          </p:nvPr>
        </p:nvSpPr>
        <p:spPr>
          <a:xfrm flipH="1">
            <a:off x="5312925" y="3960725"/>
            <a:ext cx="3093600" cy="67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2" name="Shape 212"/>
        <p:cNvGrpSpPr/>
        <p:nvPr/>
      </p:nvGrpSpPr>
      <p:grpSpPr>
        <a:xfrm>
          <a:off x="0" y="0"/>
          <a:ext cx="0" cy="0"/>
          <a:chOff x="0" y="0"/>
          <a:chExt cx="0" cy="0"/>
        </a:xfrm>
      </p:grpSpPr>
      <p:sp>
        <p:nvSpPr>
          <p:cNvPr id="213" name="Google Shape;213;p86"/>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86"/>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215" name="Google Shape;215;p86"/>
          <p:cNvSpPr/>
          <p:nvPr/>
        </p:nvSpPr>
        <p:spPr>
          <a:xfrm rot="10800000">
            <a:off x="695370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86"/>
          <p:cNvSpPr/>
          <p:nvPr/>
        </p:nvSpPr>
        <p:spPr>
          <a:xfrm rot="10800000">
            <a:off x="695370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CUSTOM_19">
    <p:spTree>
      <p:nvGrpSpPr>
        <p:cNvPr id="217" name="Shape 217"/>
        <p:cNvGrpSpPr/>
        <p:nvPr/>
      </p:nvGrpSpPr>
      <p:grpSpPr>
        <a:xfrm>
          <a:off x="0" y="0"/>
          <a:ext cx="0" cy="0"/>
          <a:chOff x="0" y="0"/>
          <a:chExt cx="0" cy="0"/>
        </a:xfrm>
      </p:grpSpPr>
      <p:sp>
        <p:nvSpPr>
          <p:cNvPr id="218" name="Google Shape;218;p87"/>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87"/>
          <p:cNvSpPr/>
          <p:nvPr/>
        </p:nvSpPr>
        <p:spPr>
          <a:xfrm rot="10800000">
            <a:off x="695370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87"/>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221" name="Google Shape;221;p87"/>
          <p:cNvSpPr txBox="1"/>
          <p:nvPr>
            <p:ph idx="1" type="body"/>
          </p:nvPr>
        </p:nvSpPr>
        <p:spPr>
          <a:xfrm>
            <a:off x="616200" y="1391850"/>
            <a:ext cx="7952400" cy="490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1"/>
              </a:buClr>
              <a:buSzPts val="14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CUSTOM_7">
    <p:spTree>
      <p:nvGrpSpPr>
        <p:cNvPr id="222" name="Shape 222"/>
        <p:cNvGrpSpPr/>
        <p:nvPr/>
      </p:nvGrpSpPr>
      <p:grpSpPr>
        <a:xfrm>
          <a:off x="0" y="0"/>
          <a:ext cx="0" cy="0"/>
          <a:chOff x="0" y="0"/>
          <a:chExt cx="0" cy="0"/>
        </a:xfrm>
      </p:grpSpPr>
      <p:sp>
        <p:nvSpPr>
          <p:cNvPr id="223" name="Google Shape;223;p88"/>
          <p:cNvSpPr/>
          <p:nvPr/>
        </p:nvSpPr>
        <p:spPr>
          <a:xfrm flipH="1" rot="-10799546">
            <a:off x="-2" y="300"/>
            <a:ext cx="4545900" cy="1131600"/>
          </a:xfrm>
          <a:prstGeom prst="triangle">
            <a:avLst>
              <a:gd fmla="val 29443"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88"/>
          <p:cNvSpPr txBox="1"/>
          <p:nvPr>
            <p:ph idx="1" type="body"/>
          </p:nvPr>
        </p:nvSpPr>
        <p:spPr>
          <a:xfrm>
            <a:off x="4572000" y="1544250"/>
            <a:ext cx="3761700" cy="2865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5" name="Google Shape;225;p88"/>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226" name="Google Shape;226;p88"/>
          <p:cNvSpPr txBox="1"/>
          <p:nvPr>
            <p:ph idx="2" type="body"/>
          </p:nvPr>
        </p:nvSpPr>
        <p:spPr>
          <a:xfrm>
            <a:off x="540000" y="1544250"/>
            <a:ext cx="4032000" cy="2865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1"/>
              </a:buClr>
              <a:buSzPts val="14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7" name="Google Shape;227;p88"/>
          <p:cNvSpPr/>
          <p:nvPr/>
        </p:nvSpPr>
        <p:spPr>
          <a:xfrm rot="-5400000">
            <a:off x="7422000" y="342150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28" name="Shape 22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10">
    <p:spTree>
      <p:nvGrpSpPr>
        <p:cNvPr id="40" name="Shape 40"/>
        <p:cNvGrpSpPr/>
        <p:nvPr/>
      </p:nvGrpSpPr>
      <p:grpSpPr>
        <a:xfrm>
          <a:off x="0" y="0"/>
          <a:ext cx="0" cy="0"/>
          <a:chOff x="0" y="0"/>
          <a:chExt cx="0" cy="0"/>
        </a:xfrm>
      </p:grpSpPr>
      <p:sp>
        <p:nvSpPr>
          <p:cNvPr id="41" name="Google Shape;41;p60"/>
          <p:cNvSpPr/>
          <p:nvPr/>
        </p:nvSpPr>
        <p:spPr>
          <a:xfrm>
            <a:off x="-7075" y="3399049"/>
            <a:ext cx="3084600" cy="1765800"/>
          </a:xfrm>
          <a:prstGeom prst="rtTriangle">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60"/>
          <p:cNvSpPr/>
          <p:nvPr/>
        </p:nvSpPr>
        <p:spPr>
          <a:xfrm flipH="1">
            <a:off x="1371600" y="715319"/>
            <a:ext cx="7772400" cy="44496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60"/>
          <p:cNvSpPr txBox="1"/>
          <p:nvPr>
            <p:ph type="title"/>
          </p:nvPr>
        </p:nvSpPr>
        <p:spPr>
          <a:xfrm>
            <a:off x="616200" y="720000"/>
            <a:ext cx="5261700" cy="2490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100"/>
              <a:buNone/>
              <a:defRPr sz="8000"/>
            </a:lvl1pPr>
            <a:lvl2pPr lvl="1" algn="ctr">
              <a:lnSpc>
                <a:spcPct val="100000"/>
              </a:lnSpc>
              <a:spcBef>
                <a:spcPts val="0"/>
              </a:spcBef>
              <a:spcAft>
                <a:spcPts val="0"/>
              </a:spcAft>
              <a:buSzPts val="4100"/>
              <a:buNone/>
              <a:defRPr>
                <a:latin typeface="Catamaran"/>
                <a:ea typeface="Catamaran"/>
                <a:cs typeface="Catamaran"/>
                <a:sym typeface="Catamaran"/>
              </a:defRPr>
            </a:lvl2pPr>
            <a:lvl3pPr lvl="2" algn="ctr">
              <a:lnSpc>
                <a:spcPct val="100000"/>
              </a:lnSpc>
              <a:spcBef>
                <a:spcPts val="0"/>
              </a:spcBef>
              <a:spcAft>
                <a:spcPts val="0"/>
              </a:spcAft>
              <a:buSzPts val="4100"/>
              <a:buNone/>
              <a:defRPr>
                <a:latin typeface="Catamaran"/>
                <a:ea typeface="Catamaran"/>
                <a:cs typeface="Catamaran"/>
                <a:sym typeface="Catamaran"/>
              </a:defRPr>
            </a:lvl3pPr>
            <a:lvl4pPr lvl="3" algn="ctr">
              <a:lnSpc>
                <a:spcPct val="100000"/>
              </a:lnSpc>
              <a:spcBef>
                <a:spcPts val="0"/>
              </a:spcBef>
              <a:spcAft>
                <a:spcPts val="0"/>
              </a:spcAft>
              <a:buSzPts val="4100"/>
              <a:buNone/>
              <a:defRPr>
                <a:latin typeface="Catamaran"/>
                <a:ea typeface="Catamaran"/>
                <a:cs typeface="Catamaran"/>
                <a:sym typeface="Catamaran"/>
              </a:defRPr>
            </a:lvl4pPr>
            <a:lvl5pPr lvl="4" algn="ctr">
              <a:lnSpc>
                <a:spcPct val="100000"/>
              </a:lnSpc>
              <a:spcBef>
                <a:spcPts val="0"/>
              </a:spcBef>
              <a:spcAft>
                <a:spcPts val="0"/>
              </a:spcAft>
              <a:buSzPts val="4100"/>
              <a:buNone/>
              <a:defRPr>
                <a:latin typeface="Catamaran"/>
                <a:ea typeface="Catamaran"/>
                <a:cs typeface="Catamaran"/>
                <a:sym typeface="Catamaran"/>
              </a:defRPr>
            </a:lvl5pPr>
            <a:lvl6pPr lvl="5" algn="ctr">
              <a:lnSpc>
                <a:spcPct val="100000"/>
              </a:lnSpc>
              <a:spcBef>
                <a:spcPts val="0"/>
              </a:spcBef>
              <a:spcAft>
                <a:spcPts val="0"/>
              </a:spcAft>
              <a:buSzPts val="4100"/>
              <a:buNone/>
              <a:defRPr>
                <a:latin typeface="Catamaran"/>
                <a:ea typeface="Catamaran"/>
                <a:cs typeface="Catamaran"/>
                <a:sym typeface="Catamaran"/>
              </a:defRPr>
            </a:lvl6pPr>
            <a:lvl7pPr lvl="6" algn="ctr">
              <a:lnSpc>
                <a:spcPct val="100000"/>
              </a:lnSpc>
              <a:spcBef>
                <a:spcPts val="0"/>
              </a:spcBef>
              <a:spcAft>
                <a:spcPts val="0"/>
              </a:spcAft>
              <a:buSzPts val="4100"/>
              <a:buNone/>
              <a:defRPr>
                <a:latin typeface="Catamaran"/>
                <a:ea typeface="Catamaran"/>
                <a:cs typeface="Catamaran"/>
                <a:sym typeface="Catamaran"/>
              </a:defRPr>
            </a:lvl7pPr>
            <a:lvl8pPr lvl="7" algn="ctr">
              <a:lnSpc>
                <a:spcPct val="100000"/>
              </a:lnSpc>
              <a:spcBef>
                <a:spcPts val="0"/>
              </a:spcBef>
              <a:spcAft>
                <a:spcPts val="0"/>
              </a:spcAft>
              <a:buSzPts val="4100"/>
              <a:buNone/>
              <a:defRPr>
                <a:latin typeface="Catamaran"/>
                <a:ea typeface="Catamaran"/>
                <a:cs typeface="Catamaran"/>
                <a:sym typeface="Catamaran"/>
              </a:defRPr>
            </a:lvl8pPr>
            <a:lvl9pPr lvl="8" algn="ctr">
              <a:lnSpc>
                <a:spcPct val="100000"/>
              </a:lnSpc>
              <a:spcBef>
                <a:spcPts val="0"/>
              </a:spcBef>
              <a:spcAft>
                <a:spcPts val="0"/>
              </a:spcAft>
              <a:buSzPts val="4100"/>
              <a:buNone/>
              <a:defRPr>
                <a:latin typeface="Catamaran"/>
                <a:ea typeface="Catamaran"/>
                <a:cs typeface="Catamaran"/>
                <a:sym typeface="Catamaran"/>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7_1_1_1_1_1_1_1_1">
    <p:spTree>
      <p:nvGrpSpPr>
        <p:cNvPr id="44" name="Shape 44"/>
        <p:cNvGrpSpPr/>
        <p:nvPr/>
      </p:nvGrpSpPr>
      <p:grpSpPr>
        <a:xfrm>
          <a:off x="0" y="0"/>
          <a:ext cx="0" cy="0"/>
          <a:chOff x="0" y="0"/>
          <a:chExt cx="0" cy="0"/>
        </a:xfrm>
      </p:grpSpPr>
      <p:sp>
        <p:nvSpPr>
          <p:cNvPr id="45" name="Google Shape;45;p61"/>
          <p:cNvSpPr/>
          <p:nvPr/>
        </p:nvSpPr>
        <p:spPr>
          <a:xfrm rot="10800000">
            <a:off x="5187600" y="0"/>
            <a:ext cx="39564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61"/>
          <p:cNvSpPr/>
          <p:nvPr/>
        </p:nvSpPr>
        <p:spPr>
          <a:xfrm flipH="1" rot="5400000">
            <a:off x="-468300" y="34230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61"/>
          <p:cNvSpPr/>
          <p:nvPr/>
        </p:nvSpPr>
        <p:spPr>
          <a:xfrm flipH="1" rot="-5400000">
            <a:off x="8028601" y="2755547"/>
            <a:ext cx="862800" cy="360000"/>
          </a:xfrm>
          <a:prstGeom prst="triangle">
            <a:avLst>
              <a:gd fmla="val 63488"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61"/>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2">
    <p:spTree>
      <p:nvGrpSpPr>
        <p:cNvPr id="49" name="Shape 49"/>
        <p:cNvGrpSpPr/>
        <p:nvPr/>
      </p:nvGrpSpPr>
      <p:grpSpPr>
        <a:xfrm>
          <a:off x="0" y="0"/>
          <a:ext cx="0" cy="0"/>
          <a:chOff x="0" y="0"/>
          <a:chExt cx="0" cy="0"/>
        </a:xfrm>
      </p:grpSpPr>
      <p:sp>
        <p:nvSpPr>
          <p:cNvPr id="50" name="Google Shape;50;p62"/>
          <p:cNvSpPr/>
          <p:nvPr/>
        </p:nvSpPr>
        <p:spPr>
          <a:xfrm flipH="1" rot="10800000">
            <a:off x="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62"/>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52" name="Google Shape;52;p62"/>
          <p:cNvSpPr txBox="1"/>
          <p:nvPr>
            <p:ph idx="1" type="subTitle"/>
          </p:nvPr>
        </p:nvSpPr>
        <p:spPr>
          <a:xfrm>
            <a:off x="821150" y="3850150"/>
            <a:ext cx="1970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53" name="Google Shape;53;p62"/>
          <p:cNvSpPr txBox="1"/>
          <p:nvPr>
            <p:ph idx="2" type="subTitle"/>
          </p:nvPr>
        </p:nvSpPr>
        <p:spPr>
          <a:xfrm>
            <a:off x="6719376" y="3850150"/>
            <a:ext cx="1970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54" name="Google Shape;54;p62"/>
          <p:cNvSpPr txBox="1"/>
          <p:nvPr>
            <p:ph idx="3" type="subTitle"/>
          </p:nvPr>
        </p:nvSpPr>
        <p:spPr>
          <a:xfrm>
            <a:off x="6719376" y="2161650"/>
            <a:ext cx="1970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55" name="Google Shape;55;p62"/>
          <p:cNvSpPr txBox="1"/>
          <p:nvPr>
            <p:ph idx="4" type="subTitle"/>
          </p:nvPr>
        </p:nvSpPr>
        <p:spPr>
          <a:xfrm>
            <a:off x="821150" y="2161650"/>
            <a:ext cx="1970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56" name="Google Shape;56;p62"/>
          <p:cNvSpPr txBox="1"/>
          <p:nvPr>
            <p:ph idx="5" type="subTitle"/>
          </p:nvPr>
        </p:nvSpPr>
        <p:spPr>
          <a:xfrm>
            <a:off x="821138" y="1826925"/>
            <a:ext cx="1603500" cy="306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Font typeface="Arial"/>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57" name="Google Shape;57;p62"/>
          <p:cNvSpPr txBox="1"/>
          <p:nvPr>
            <p:ph idx="6" type="subTitle"/>
          </p:nvPr>
        </p:nvSpPr>
        <p:spPr>
          <a:xfrm>
            <a:off x="821138" y="3520300"/>
            <a:ext cx="1603500" cy="306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Font typeface="Arial"/>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58" name="Google Shape;58;p62"/>
          <p:cNvSpPr txBox="1"/>
          <p:nvPr>
            <p:ph idx="7" type="subTitle"/>
          </p:nvPr>
        </p:nvSpPr>
        <p:spPr>
          <a:xfrm>
            <a:off x="6719363" y="3520300"/>
            <a:ext cx="1603500" cy="306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Font typeface="Arial"/>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59" name="Google Shape;59;p62"/>
          <p:cNvSpPr txBox="1"/>
          <p:nvPr>
            <p:ph idx="8" type="subTitle"/>
          </p:nvPr>
        </p:nvSpPr>
        <p:spPr>
          <a:xfrm>
            <a:off x="6719363" y="1826925"/>
            <a:ext cx="1603500" cy="306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Font typeface="Arial"/>
              <a:buNone/>
              <a:defRPr sz="2200">
                <a:solidFill>
                  <a:schemeClr val="dk1"/>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0" name="Shape 60"/>
        <p:cNvGrpSpPr/>
        <p:nvPr/>
      </p:nvGrpSpPr>
      <p:grpSpPr>
        <a:xfrm>
          <a:off x="0" y="0"/>
          <a:ext cx="0" cy="0"/>
          <a:chOff x="0" y="0"/>
          <a:chExt cx="0" cy="0"/>
        </a:xfrm>
      </p:grpSpPr>
      <p:sp>
        <p:nvSpPr>
          <p:cNvPr id="61" name="Google Shape;61;p63"/>
          <p:cNvSpPr/>
          <p:nvPr/>
        </p:nvSpPr>
        <p:spPr>
          <a:xfrm rot="10800000">
            <a:off x="4362600" y="-8325"/>
            <a:ext cx="4781400" cy="27369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63"/>
          <p:cNvSpPr/>
          <p:nvPr/>
        </p:nvSpPr>
        <p:spPr>
          <a:xfrm>
            <a:off x="0" y="3933000"/>
            <a:ext cx="2115000" cy="121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63"/>
          <p:cNvSpPr txBox="1"/>
          <p:nvPr>
            <p:ph idx="1" type="subTitle"/>
          </p:nvPr>
        </p:nvSpPr>
        <p:spPr>
          <a:xfrm>
            <a:off x="1543480" y="1998800"/>
            <a:ext cx="1866600" cy="4950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2200">
                <a:latin typeface="Arial"/>
                <a:ea typeface="Arial"/>
                <a:cs typeface="Arial"/>
                <a:sym typeface="Aria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64" name="Google Shape;64;p63"/>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65" name="Google Shape;65;p63"/>
          <p:cNvSpPr txBox="1"/>
          <p:nvPr>
            <p:ph idx="2" type="subTitle"/>
          </p:nvPr>
        </p:nvSpPr>
        <p:spPr>
          <a:xfrm>
            <a:off x="1543467" y="2959350"/>
            <a:ext cx="2439300" cy="99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15000"/>
              </a:lnSpc>
              <a:spcBef>
                <a:spcPts val="1600"/>
              </a:spcBef>
              <a:spcAft>
                <a:spcPts val="0"/>
              </a:spcAft>
              <a:buSzPts val="1600"/>
              <a:buNone/>
              <a:defRPr sz="1600"/>
            </a:lvl2pPr>
            <a:lvl3pPr lvl="2" algn="ctr">
              <a:lnSpc>
                <a:spcPct val="115000"/>
              </a:lnSpc>
              <a:spcBef>
                <a:spcPts val="1600"/>
              </a:spcBef>
              <a:spcAft>
                <a:spcPts val="0"/>
              </a:spcAft>
              <a:buSzPts val="1600"/>
              <a:buNone/>
              <a:defRPr sz="1600"/>
            </a:lvl3pPr>
            <a:lvl4pPr lvl="3" algn="ctr">
              <a:lnSpc>
                <a:spcPct val="115000"/>
              </a:lnSpc>
              <a:spcBef>
                <a:spcPts val="1600"/>
              </a:spcBef>
              <a:spcAft>
                <a:spcPts val="0"/>
              </a:spcAft>
              <a:buSzPts val="1600"/>
              <a:buNone/>
              <a:defRPr sz="1600"/>
            </a:lvl4pPr>
            <a:lvl5pPr lvl="4" algn="ctr">
              <a:lnSpc>
                <a:spcPct val="115000"/>
              </a:lnSpc>
              <a:spcBef>
                <a:spcPts val="1600"/>
              </a:spcBef>
              <a:spcAft>
                <a:spcPts val="0"/>
              </a:spcAft>
              <a:buSzPts val="1600"/>
              <a:buNone/>
              <a:defRPr sz="1600"/>
            </a:lvl5pPr>
            <a:lvl6pPr lvl="5" algn="ctr">
              <a:lnSpc>
                <a:spcPct val="115000"/>
              </a:lnSpc>
              <a:spcBef>
                <a:spcPts val="1600"/>
              </a:spcBef>
              <a:spcAft>
                <a:spcPts val="0"/>
              </a:spcAft>
              <a:buSzPts val="1600"/>
              <a:buNone/>
              <a:defRPr sz="1600"/>
            </a:lvl6pPr>
            <a:lvl7pPr lvl="6" algn="ctr">
              <a:lnSpc>
                <a:spcPct val="115000"/>
              </a:lnSpc>
              <a:spcBef>
                <a:spcPts val="1600"/>
              </a:spcBef>
              <a:spcAft>
                <a:spcPts val="0"/>
              </a:spcAft>
              <a:buSzPts val="1600"/>
              <a:buNone/>
              <a:defRPr sz="1600"/>
            </a:lvl7pPr>
            <a:lvl8pPr lvl="7" algn="ctr">
              <a:lnSpc>
                <a:spcPct val="115000"/>
              </a:lnSpc>
              <a:spcBef>
                <a:spcPts val="1600"/>
              </a:spcBef>
              <a:spcAft>
                <a:spcPts val="0"/>
              </a:spcAft>
              <a:buSzPts val="1600"/>
              <a:buNone/>
              <a:defRPr sz="1600"/>
            </a:lvl8pPr>
            <a:lvl9pPr lvl="8" algn="ctr">
              <a:lnSpc>
                <a:spcPct val="115000"/>
              </a:lnSpc>
              <a:spcBef>
                <a:spcPts val="1600"/>
              </a:spcBef>
              <a:spcAft>
                <a:spcPts val="1600"/>
              </a:spcAft>
              <a:buSzPts val="1600"/>
              <a:buNone/>
              <a:defRPr sz="1600"/>
            </a:lvl9pPr>
          </a:lstStyle>
          <a:p/>
        </p:txBody>
      </p:sp>
      <p:sp>
        <p:nvSpPr>
          <p:cNvPr id="66" name="Google Shape;66;p63"/>
          <p:cNvSpPr txBox="1"/>
          <p:nvPr>
            <p:ph idx="3" type="subTitle"/>
          </p:nvPr>
        </p:nvSpPr>
        <p:spPr>
          <a:xfrm>
            <a:off x="5694620" y="1998800"/>
            <a:ext cx="1866600" cy="4950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2200">
                <a:latin typeface="Arial"/>
                <a:ea typeface="Arial"/>
                <a:cs typeface="Arial"/>
                <a:sym typeface="Aria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67" name="Google Shape;67;p63"/>
          <p:cNvSpPr txBox="1"/>
          <p:nvPr>
            <p:ph idx="4" type="subTitle"/>
          </p:nvPr>
        </p:nvSpPr>
        <p:spPr>
          <a:xfrm>
            <a:off x="5694633" y="2959350"/>
            <a:ext cx="2439300" cy="99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1600"/>
              </a:spcBef>
              <a:spcAft>
                <a:spcPts val="0"/>
              </a:spcAft>
              <a:buSzPts val="1600"/>
              <a:buNone/>
              <a:defRPr sz="1600"/>
            </a:lvl3pPr>
            <a:lvl4pPr lvl="3" algn="ctr">
              <a:lnSpc>
                <a:spcPct val="115000"/>
              </a:lnSpc>
              <a:spcBef>
                <a:spcPts val="1600"/>
              </a:spcBef>
              <a:spcAft>
                <a:spcPts val="0"/>
              </a:spcAft>
              <a:buSzPts val="1600"/>
              <a:buNone/>
              <a:defRPr sz="1600"/>
            </a:lvl4pPr>
            <a:lvl5pPr lvl="4" algn="ctr">
              <a:lnSpc>
                <a:spcPct val="115000"/>
              </a:lnSpc>
              <a:spcBef>
                <a:spcPts val="1600"/>
              </a:spcBef>
              <a:spcAft>
                <a:spcPts val="0"/>
              </a:spcAft>
              <a:buSzPts val="1600"/>
              <a:buNone/>
              <a:defRPr sz="1600"/>
            </a:lvl5pPr>
            <a:lvl6pPr lvl="5" algn="ctr">
              <a:lnSpc>
                <a:spcPct val="115000"/>
              </a:lnSpc>
              <a:spcBef>
                <a:spcPts val="1600"/>
              </a:spcBef>
              <a:spcAft>
                <a:spcPts val="0"/>
              </a:spcAft>
              <a:buSzPts val="1600"/>
              <a:buNone/>
              <a:defRPr sz="1600"/>
            </a:lvl6pPr>
            <a:lvl7pPr lvl="6" algn="ctr">
              <a:lnSpc>
                <a:spcPct val="115000"/>
              </a:lnSpc>
              <a:spcBef>
                <a:spcPts val="1600"/>
              </a:spcBef>
              <a:spcAft>
                <a:spcPts val="0"/>
              </a:spcAft>
              <a:buSzPts val="1600"/>
              <a:buNone/>
              <a:defRPr sz="1600"/>
            </a:lvl7pPr>
            <a:lvl8pPr lvl="7" algn="ctr">
              <a:lnSpc>
                <a:spcPct val="115000"/>
              </a:lnSpc>
              <a:spcBef>
                <a:spcPts val="1600"/>
              </a:spcBef>
              <a:spcAft>
                <a:spcPts val="0"/>
              </a:spcAft>
              <a:buSzPts val="1600"/>
              <a:buNone/>
              <a:defRPr sz="1600"/>
            </a:lvl8pPr>
            <a:lvl9pPr lvl="8" algn="ctr">
              <a:lnSpc>
                <a:spcPct val="115000"/>
              </a:lnSpc>
              <a:spcBef>
                <a:spcPts val="1600"/>
              </a:spcBef>
              <a:spcAft>
                <a:spcPts val="1600"/>
              </a:spcAft>
              <a:buSzPts val="1600"/>
              <a:buNone/>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9">
    <p:spTree>
      <p:nvGrpSpPr>
        <p:cNvPr id="68" name="Shape 68"/>
        <p:cNvGrpSpPr/>
        <p:nvPr/>
      </p:nvGrpSpPr>
      <p:grpSpPr>
        <a:xfrm>
          <a:off x="0" y="0"/>
          <a:ext cx="0" cy="0"/>
          <a:chOff x="0" y="0"/>
          <a:chExt cx="0" cy="0"/>
        </a:xfrm>
      </p:grpSpPr>
      <p:sp>
        <p:nvSpPr>
          <p:cNvPr id="69" name="Google Shape;69;p64"/>
          <p:cNvSpPr/>
          <p:nvPr/>
        </p:nvSpPr>
        <p:spPr>
          <a:xfrm rot="-5400545">
            <a:off x="-414952" y="1101875"/>
            <a:ext cx="15125400" cy="4392600"/>
          </a:xfrm>
          <a:prstGeom prst="triangle">
            <a:avLst>
              <a:gd fmla="val 75868"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64"/>
          <p:cNvSpPr/>
          <p:nvPr/>
        </p:nvSpPr>
        <p:spPr>
          <a:xfrm flipH="1" rot="5400501">
            <a:off x="-2566725" y="1315675"/>
            <a:ext cx="8231700" cy="3098100"/>
          </a:xfrm>
          <a:prstGeom prst="triangle">
            <a:avLst>
              <a:gd fmla="val 33377"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64"/>
          <p:cNvSpPr/>
          <p:nvPr/>
        </p:nvSpPr>
        <p:spPr>
          <a:xfrm flipH="1">
            <a:off x="1529425" y="1821047"/>
            <a:ext cx="568200" cy="3039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64"/>
          <p:cNvSpPr/>
          <p:nvPr/>
        </p:nvSpPr>
        <p:spPr>
          <a:xfrm flipH="1" rot="1735613">
            <a:off x="2922573" y="374063"/>
            <a:ext cx="862737" cy="359862"/>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64"/>
          <p:cNvSpPr/>
          <p:nvPr/>
        </p:nvSpPr>
        <p:spPr>
          <a:xfrm flipH="1">
            <a:off x="6486290" y="455813"/>
            <a:ext cx="862800" cy="360000"/>
          </a:xfrm>
          <a:prstGeom prst="triangle">
            <a:avLst>
              <a:gd fmla="val 79071"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64"/>
          <p:cNvSpPr/>
          <p:nvPr/>
        </p:nvSpPr>
        <p:spPr>
          <a:xfrm flipH="1" rot="-2872435">
            <a:off x="6482459" y="4144893"/>
            <a:ext cx="579637" cy="241921"/>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64"/>
          <p:cNvSpPr/>
          <p:nvPr/>
        </p:nvSpPr>
        <p:spPr>
          <a:xfrm flipH="1" rot="10423910">
            <a:off x="4282111" y="3798039"/>
            <a:ext cx="579766" cy="242044"/>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4"/>
          <p:cNvSpPr/>
          <p:nvPr/>
        </p:nvSpPr>
        <p:spPr>
          <a:xfrm rot="9168373">
            <a:off x="8331016" y="3196130"/>
            <a:ext cx="489058" cy="204076"/>
          </a:xfrm>
          <a:prstGeom prst="triangle">
            <a:avLst>
              <a:gd fmla="val 48896"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64"/>
          <p:cNvSpPr/>
          <p:nvPr/>
        </p:nvSpPr>
        <p:spPr>
          <a:xfrm flipH="1" rot="10800000">
            <a:off x="1418050" y="4633849"/>
            <a:ext cx="321600" cy="171900"/>
          </a:xfrm>
          <a:prstGeom prst="triangle">
            <a:avLst>
              <a:gd fmla="val 4409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64"/>
          <p:cNvSpPr txBox="1"/>
          <p:nvPr>
            <p:ph type="title"/>
          </p:nvPr>
        </p:nvSpPr>
        <p:spPr>
          <a:xfrm>
            <a:off x="3264900" y="1730575"/>
            <a:ext cx="2478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100"/>
              <a:buNone/>
              <a:defRPr sz="3600"/>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79" name="Google Shape;79;p64"/>
          <p:cNvSpPr txBox="1"/>
          <p:nvPr>
            <p:ph idx="1" type="subTitle"/>
          </p:nvPr>
        </p:nvSpPr>
        <p:spPr>
          <a:xfrm>
            <a:off x="616200" y="3310875"/>
            <a:ext cx="2051700" cy="79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80" name="Google Shape;80;p64"/>
          <p:cNvSpPr txBox="1"/>
          <p:nvPr>
            <p:ph idx="2" type="subTitle"/>
          </p:nvPr>
        </p:nvSpPr>
        <p:spPr>
          <a:xfrm>
            <a:off x="3264900" y="2349588"/>
            <a:ext cx="2051700" cy="79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81" name="Google Shape;81;p64"/>
          <p:cNvSpPr txBox="1"/>
          <p:nvPr>
            <p:ph idx="3" type="subTitle"/>
          </p:nvPr>
        </p:nvSpPr>
        <p:spPr>
          <a:xfrm>
            <a:off x="6257690" y="1433325"/>
            <a:ext cx="2051700" cy="79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82" name="Google Shape;82;p64"/>
          <p:cNvSpPr txBox="1"/>
          <p:nvPr>
            <p:ph idx="4" type="title"/>
          </p:nvPr>
        </p:nvSpPr>
        <p:spPr>
          <a:xfrm>
            <a:off x="6257700" y="815825"/>
            <a:ext cx="2478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100"/>
              <a:buNone/>
              <a:defRPr sz="3600"/>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
        <p:nvSpPr>
          <p:cNvPr id="83" name="Google Shape;83;p64"/>
          <p:cNvSpPr txBox="1"/>
          <p:nvPr>
            <p:ph idx="5" type="title"/>
          </p:nvPr>
        </p:nvSpPr>
        <p:spPr>
          <a:xfrm>
            <a:off x="616200" y="2695775"/>
            <a:ext cx="2478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100"/>
              <a:buNone/>
              <a:defRPr sz="3600"/>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7_1_1">
    <p:spTree>
      <p:nvGrpSpPr>
        <p:cNvPr id="84" name="Shape 84"/>
        <p:cNvGrpSpPr/>
        <p:nvPr/>
      </p:nvGrpSpPr>
      <p:grpSpPr>
        <a:xfrm>
          <a:off x="0" y="0"/>
          <a:ext cx="0" cy="0"/>
          <a:chOff x="0" y="0"/>
          <a:chExt cx="0" cy="0"/>
        </a:xfrm>
      </p:grpSpPr>
      <p:sp>
        <p:nvSpPr>
          <p:cNvPr id="85" name="Google Shape;85;p65"/>
          <p:cNvSpPr/>
          <p:nvPr/>
        </p:nvSpPr>
        <p:spPr>
          <a:xfrm rot="-5400454">
            <a:off x="6015293" y="166500"/>
            <a:ext cx="4545900" cy="1710900"/>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65"/>
          <p:cNvSpPr/>
          <p:nvPr/>
        </p:nvSpPr>
        <p:spPr>
          <a:xfrm rot="5400000">
            <a:off x="-468300" y="4683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65"/>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100"/>
              <a:buNone/>
              <a:defRPr/>
            </a:lvl1pPr>
            <a:lvl2pPr lvl="1" algn="ctr">
              <a:lnSpc>
                <a:spcPct val="100000"/>
              </a:lnSpc>
              <a:spcBef>
                <a:spcPts val="0"/>
              </a:spcBef>
              <a:spcAft>
                <a:spcPts val="0"/>
              </a:spcAft>
              <a:buSzPts val="4100"/>
              <a:buNone/>
              <a:defRPr/>
            </a:lvl2pPr>
            <a:lvl3pPr lvl="2" algn="ctr">
              <a:lnSpc>
                <a:spcPct val="100000"/>
              </a:lnSpc>
              <a:spcBef>
                <a:spcPts val="0"/>
              </a:spcBef>
              <a:spcAft>
                <a:spcPts val="0"/>
              </a:spcAft>
              <a:buSzPts val="4100"/>
              <a:buNone/>
              <a:defRPr/>
            </a:lvl3pPr>
            <a:lvl4pPr lvl="3" algn="ctr">
              <a:lnSpc>
                <a:spcPct val="100000"/>
              </a:lnSpc>
              <a:spcBef>
                <a:spcPts val="0"/>
              </a:spcBef>
              <a:spcAft>
                <a:spcPts val="0"/>
              </a:spcAft>
              <a:buSzPts val="4100"/>
              <a:buNone/>
              <a:defRPr/>
            </a:lvl4pPr>
            <a:lvl5pPr lvl="4" algn="ctr">
              <a:lnSpc>
                <a:spcPct val="100000"/>
              </a:lnSpc>
              <a:spcBef>
                <a:spcPts val="0"/>
              </a:spcBef>
              <a:spcAft>
                <a:spcPts val="0"/>
              </a:spcAft>
              <a:buSzPts val="4100"/>
              <a:buNone/>
              <a:defRPr/>
            </a:lvl5pPr>
            <a:lvl6pPr lvl="5" algn="ctr">
              <a:lnSpc>
                <a:spcPct val="100000"/>
              </a:lnSpc>
              <a:spcBef>
                <a:spcPts val="0"/>
              </a:spcBef>
              <a:spcAft>
                <a:spcPts val="0"/>
              </a:spcAft>
              <a:buSzPts val="4100"/>
              <a:buNone/>
              <a:defRPr/>
            </a:lvl6pPr>
            <a:lvl7pPr lvl="6" algn="ctr">
              <a:lnSpc>
                <a:spcPct val="100000"/>
              </a:lnSpc>
              <a:spcBef>
                <a:spcPts val="0"/>
              </a:spcBef>
              <a:spcAft>
                <a:spcPts val="0"/>
              </a:spcAft>
              <a:buSzPts val="4100"/>
              <a:buNone/>
              <a:defRPr/>
            </a:lvl7pPr>
            <a:lvl8pPr lvl="7" algn="ctr">
              <a:lnSpc>
                <a:spcPct val="100000"/>
              </a:lnSpc>
              <a:spcBef>
                <a:spcPts val="0"/>
              </a:spcBef>
              <a:spcAft>
                <a:spcPts val="0"/>
              </a:spcAft>
              <a:buSzPts val="4100"/>
              <a:buNone/>
              <a:defRPr/>
            </a:lvl8pPr>
            <a:lvl9pPr lvl="8" algn="ctr">
              <a:lnSpc>
                <a:spcPct val="100000"/>
              </a:lnSpc>
              <a:spcBef>
                <a:spcPts val="0"/>
              </a:spcBef>
              <a:spcAft>
                <a:spcPts val="0"/>
              </a:spcAft>
              <a:buSzPts val="41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56"/>
          <p:cNvSpPr txBox="1"/>
          <p:nvPr>
            <p:ph idx="1" type="body"/>
          </p:nvPr>
        </p:nvSpPr>
        <p:spPr>
          <a:xfrm>
            <a:off x="540000" y="1544250"/>
            <a:ext cx="8100000" cy="2865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Libre Franklin"/>
              <a:buChar char="●"/>
              <a:defRPr b="0" i="0" sz="1400" u="none" cap="none" strike="noStrike">
                <a:solidFill>
                  <a:srgbClr val="000000"/>
                </a:solidFill>
                <a:latin typeface="Libre Franklin"/>
                <a:ea typeface="Libre Franklin"/>
                <a:cs typeface="Libre Franklin"/>
                <a:sym typeface="Libre Franklin"/>
              </a:defRPr>
            </a:lvl1pPr>
            <a:lvl2pPr indent="-317500" lvl="1" marL="914400" marR="0" rtl="0" algn="l">
              <a:lnSpc>
                <a:spcPct val="115000"/>
              </a:lnSpc>
              <a:spcBef>
                <a:spcPts val="1600"/>
              </a:spcBef>
              <a:spcAft>
                <a:spcPts val="0"/>
              </a:spcAft>
              <a:buClr>
                <a:srgbClr val="000000"/>
              </a:buClr>
              <a:buSzPts val="1400"/>
              <a:buFont typeface="Libre Franklin"/>
              <a:buChar char="○"/>
              <a:defRPr b="0" i="0" sz="1400" u="none" cap="none" strike="noStrike">
                <a:solidFill>
                  <a:srgbClr val="000000"/>
                </a:solidFill>
                <a:latin typeface="Libre Franklin"/>
                <a:ea typeface="Libre Franklin"/>
                <a:cs typeface="Libre Franklin"/>
                <a:sym typeface="Libre Franklin"/>
              </a:defRPr>
            </a:lvl2pPr>
            <a:lvl3pPr indent="-317500" lvl="2" marL="1371600" marR="0" rtl="0" algn="l">
              <a:lnSpc>
                <a:spcPct val="115000"/>
              </a:lnSpc>
              <a:spcBef>
                <a:spcPts val="1600"/>
              </a:spcBef>
              <a:spcAft>
                <a:spcPts val="0"/>
              </a:spcAft>
              <a:buClr>
                <a:srgbClr val="000000"/>
              </a:buClr>
              <a:buSzPts val="1400"/>
              <a:buFont typeface="Libre Franklin"/>
              <a:buChar char="■"/>
              <a:defRPr b="0" i="0" sz="1400" u="none" cap="none" strike="noStrike">
                <a:solidFill>
                  <a:srgbClr val="000000"/>
                </a:solidFill>
                <a:latin typeface="Libre Franklin"/>
                <a:ea typeface="Libre Franklin"/>
                <a:cs typeface="Libre Franklin"/>
                <a:sym typeface="Libre Franklin"/>
              </a:defRPr>
            </a:lvl3pPr>
            <a:lvl4pPr indent="-317500" lvl="3" marL="1828800" marR="0" rtl="0" algn="l">
              <a:lnSpc>
                <a:spcPct val="115000"/>
              </a:lnSpc>
              <a:spcBef>
                <a:spcPts val="1600"/>
              </a:spcBef>
              <a:spcAft>
                <a:spcPts val="0"/>
              </a:spcAft>
              <a:buClr>
                <a:srgbClr val="000000"/>
              </a:buClr>
              <a:buSzPts val="1400"/>
              <a:buFont typeface="Libre Franklin"/>
              <a:buChar char="●"/>
              <a:defRPr b="0" i="0" sz="1400" u="none" cap="none" strike="noStrike">
                <a:solidFill>
                  <a:srgbClr val="000000"/>
                </a:solidFill>
                <a:latin typeface="Libre Franklin"/>
                <a:ea typeface="Libre Franklin"/>
                <a:cs typeface="Libre Franklin"/>
                <a:sym typeface="Libre Franklin"/>
              </a:defRPr>
            </a:lvl4pPr>
            <a:lvl5pPr indent="-317500" lvl="4" marL="2286000" marR="0" rtl="0" algn="l">
              <a:lnSpc>
                <a:spcPct val="115000"/>
              </a:lnSpc>
              <a:spcBef>
                <a:spcPts val="1600"/>
              </a:spcBef>
              <a:spcAft>
                <a:spcPts val="0"/>
              </a:spcAft>
              <a:buClr>
                <a:srgbClr val="000000"/>
              </a:buClr>
              <a:buSzPts val="1400"/>
              <a:buFont typeface="Libre Franklin"/>
              <a:buChar char="○"/>
              <a:defRPr b="0" i="0" sz="1400" u="none" cap="none" strike="noStrike">
                <a:solidFill>
                  <a:srgbClr val="000000"/>
                </a:solidFill>
                <a:latin typeface="Libre Franklin"/>
                <a:ea typeface="Libre Franklin"/>
                <a:cs typeface="Libre Franklin"/>
                <a:sym typeface="Libre Franklin"/>
              </a:defRPr>
            </a:lvl5pPr>
            <a:lvl6pPr indent="-317500" lvl="5" marL="2743200" marR="0" rtl="0" algn="l">
              <a:lnSpc>
                <a:spcPct val="115000"/>
              </a:lnSpc>
              <a:spcBef>
                <a:spcPts val="1600"/>
              </a:spcBef>
              <a:spcAft>
                <a:spcPts val="0"/>
              </a:spcAft>
              <a:buClr>
                <a:srgbClr val="000000"/>
              </a:buClr>
              <a:buSzPts val="1400"/>
              <a:buFont typeface="Libre Franklin"/>
              <a:buChar char="■"/>
              <a:defRPr b="0" i="0" sz="1400" u="none" cap="none" strike="noStrike">
                <a:solidFill>
                  <a:srgbClr val="000000"/>
                </a:solidFill>
                <a:latin typeface="Libre Franklin"/>
                <a:ea typeface="Libre Franklin"/>
                <a:cs typeface="Libre Franklin"/>
                <a:sym typeface="Libre Franklin"/>
              </a:defRPr>
            </a:lvl6pPr>
            <a:lvl7pPr indent="-317500" lvl="6" marL="3200400" marR="0" rtl="0" algn="l">
              <a:lnSpc>
                <a:spcPct val="115000"/>
              </a:lnSpc>
              <a:spcBef>
                <a:spcPts val="1600"/>
              </a:spcBef>
              <a:spcAft>
                <a:spcPts val="0"/>
              </a:spcAft>
              <a:buClr>
                <a:srgbClr val="000000"/>
              </a:buClr>
              <a:buSzPts val="1400"/>
              <a:buFont typeface="Libre Franklin"/>
              <a:buChar char="●"/>
              <a:defRPr b="0" i="0" sz="1400" u="none" cap="none" strike="noStrike">
                <a:solidFill>
                  <a:srgbClr val="000000"/>
                </a:solidFill>
                <a:latin typeface="Libre Franklin"/>
                <a:ea typeface="Libre Franklin"/>
                <a:cs typeface="Libre Franklin"/>
                <a:sym typeface="Libre Franklin"/>
              </a:defRPr>
            </a:lvl7pPr>
            <a:lvl8pPr indent="-317500" lvl="7" marL="3657600" marR="0" rtl="0" algn="l">
              <a:lnSpc>
                <a:spcPct val="115000"/>
              </a:lnSpc>
              <a:spcBef>
                <a:spcPts val="1600"/>
              </a:spcBef>
              <a:spcAft>
                <a:spcPts val="0"/>
              </a:spcAft>
              <a:buClr>
                <a:srgbClr val="000000"/>
              </a:buClr>
              <a:buSzPts val="1400"/>
              <a:buFont typeface="Libre Franklin"/>
              <a:buChar char="○"/>
              <a:defRPr b="0" i="0" sz="1400" u="none" cap="none" strike="noStrike">
                <a:solidFill>
                  <a:srgbClr val="000000"/>
                </a:solidFill>
                <a:latin typeface="Libre Franklin"/>
                <a:ea typeface="Libre Franklin"/>
                <a:cs typeface="Libre Franklin"/>
                <a:sym typeface="Libre Franklin"/>
              </a:defRPr>
            </a:lvl8pPr>
            <a:lvl9pPr indent="-317500" lvl="8" marL="4114800" marR="0" rtl="0" algn="l">
              <a:lnSpc>
                <a:spcPct val="115000"/>
              </a:lnSpc>
              <a:spcBef>
                <a:spcPts val="1600"/>
              </a:spcBef>
              <a:spcAft>
                <a:spcPts val="1600"/>
              </a:spcAft>
              <a:buClr>
                <a:srgbClr val="000000"/>
              </a:buClr>
              <a:buSzPts val="1400"/>
              <a:buFont typeface="Libre Franklin"/>
              <a:buChar char="■"/>
              <a:defRPr b="0" i="0" sz="1400" u="none" cap="none" strike="noStrike">
                <a:solidFill>
                  <a:srgbClr val="000000"/>
                </a:solidFill>
                <a:latin typeface="Libre Franklin"/>
                <a:ea typeface="Libre Franklin"/>
                <a:cs typeface="Libre Franklin"/>
                <a:sym typeface="Libre Franklin"/>
              </a:defRPr>
            </a:lvl9pPr>
          </a:lstStyle>
          <a:p/>
        </p:txBody>
      </p:sp>
      <p:sp>
        <p:nvSpPr>
          <p:cNvPr id="7" name="Google Shape;7;p56"/>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4100"/>
              <a:buFont typeface="Arial"/>
              <a:buNone/>
              <a:defRPr b="0" i="0" sz="41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100"/>
              <a:buFont typeface="Arial"/>
              <a:buNone/>
              <a:defRPr b="0" i="0" sz="4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100"/>
              <a:buFont typeface="Arial"/>
              <a:buNone/>
              <a:defRPr b="0" i="0" sz="4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100"/>
              <a:buFont typeface="Arial"/>
              <a:buNone/>
              <a:defRPr b="0" i="0" sz="4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100"/>
              <a:buFont typeface="Arial"/>
              <a:buNone/>
              <a:defRPr b="0" i="0" sz="4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100"/>
              <a:buFont typeface="Arial"/>
              <a:buNone/>
              <a:defRPr b="0" i="0" sz="4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100"/>
              <a:buFont typeface="Arial"/>
              <a:buNone/>
              <a:defRPr b="0" i="0" sz="4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100"/>
              <a:buFont typeface="Arial"/>
              <a:buNone/>
              <a:defRPr b="0" i="0" sz="4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100"/>
              <a:buFont typeface="Arial"/>
              <a:buNone/>
              <a:defRPr b="0" i="0" sz="4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1.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16.png"/><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 Id="rId3"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 Id="rId3" Type="http://schemas.openxmlformats.org/officeDocument/2006/relationships/image" Target="../media/image25.png"/><Relationship Id="rId4" Type="http://schemas.openxmlformats.org/officeDocument/2006/relationships/image" Target="../media/image22.png"/><Relationship Id="rId5"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3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3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3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3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image" Target="../media/image2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image" Target="../media/image28.png"/><Relationship Id="rId4" Type="http://schemas.openxmlformats.org/officeDocument/2006/relationships/image" Target="../media/image3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image" Target="../media/image27.png"/><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image" Target="../media/image34.png"/><Relationship Id="rId4" Type="http://schemas.openxmlformats.org/officeDocument/2006/relationships/image" Target="../media/image29.png"/><Relationship Id="rId5" Type="http://schemas.openxmlformats.org/officeDocument/2006/relationships/image" Target="../media/image3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3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2.xml"/><Relationship Id="rId3" Type="http://schemas.openxmlformats.org/officeDocument/2006/relationships/image" Target="../media/image33.png"/><Relationship Id="rId4" Type="http://schemas.openxmlformats.org/officeDocument/2006/relationships/image" Target="../media/image3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 Id="rId3" Type="http://schemas.openxmlformats.org/officeDocument/2006/relationships/hyperlink" Target="https://stcpay.com.sa/ar/" TargetMode="External"/><Relationship Id="rId4" Type="http://schemas.openxmlformats.org/officeDocument/2006/relationships/hyperlink" Target="https://stcpay.com.sa/ar/"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
          <p:cNvSpPr txBox="1"/>
          <p:nvPr>
            <p:ph type="ctrTitle"/>
          </p:nvPr>
        </p:nvSpPr>
        <p:spPr>
          <a:xfrm>
            <a:off x="590600" y="491400"/>
            <a:ext cx="3666900" cy="3064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200"/>
              <a:buNone/>
            </a:pPr>
            <a:r>
              <a:rPr lang="en-GB"/>
              <a:t>Saudi</a:t>
            </a:r>
            <a:br>
              <a:rPr lang="en-GB"/>
            </a:br>
            <a:r>
              <a:rPr lang="en-GB"/>
              <a:t>Digital </a:t>
            </a:r>
            <a:br>
              <a:rPr lang="en-GB"/>
            </a:br>
            <a:r>
              <a:rPr lang="en-GB"/>
              <a:t>Bank</a:t>
            </a:r>
            <a:endParaRPr/>
          </a:p>
        </p:txBody>
      </p:sp>
      <p:pic>
        <p:nvPicPr>
          <p:cNvPr descr="A picture containing icon&#10;&#10;Description automatically generated" id="234" name="Google Shape;234;p1"/>
          <p:cNvPicPr preferRelativeResize="0"/>
          <p:nvPr/>
        </p:nvPicPr>
        <p:blipFill rotWithShape="1">
          <a:blip r:embed="rId3">
            <a:alphaModFix/>
          </a:blip>
          <a:srcRect b="0" l="0" r="0" t="0"/>
          <a:stretch/>
        </p:blipFill>
        <p:spPr>
          <a:xfrm>
            <a:off x="3212315" y="1110890"/>
            <a:ext cx="5731510" cy="1692275"/>
          </a:xfrm>
          <a:prstGeom prst="rect">
            <a:avLst/>
          </a:prstGeom>
          <a:noFill/>
          <a:ln>
            <a:noFill/>
          </a:ln>
        </p:spPr>
      </p:pic>
      <p:sp>
        <p:nvSpPr>
          <p:cNvPr id="235" name="Google Shape;235;p1"/>
          <p:cNvSpPr txBox="1"/>
          <p:nvPr/>
        </p:nvSpPr>
        <p:spPr>
          <a:xfrm>
            <a:off x="590600" y="3555600"/>
            <a:ext cx="3980329" cy="116955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GB" sz="1400" u="none" cap="none" strike="noStrike">
                <a:solidFill>
                  <a:srgbClr val="4E1E76"/>
                </a:solidFill>
                <a:latin typeface="Calibri"/>
                <a:ea typeface="Calibri"/>
                <a:cs typeface="Calibri"/>
                <a:sym typeface="Calibri"/>
              </a:rPr>
              <a:t>Waad Turki Alharbi | </a:t>
            </a:r>
            <a:r>
              <a:rPr b="0" i="0" lang="en-GB" sz="1400" u="none" cap="none" strike="noStrike">
                <a:solidFill>
                  <a:srgbClr val="03BB86"/>
                </a:solidFill>
                <a:latin typeface="Calibri"/>
                <a:ea typeface="Calibri"/>
                <a:cs typeface="Calibri"/>
                <a:sym typeface="Calibri"/>
              </a:rPr>
              <a:t>2006198</a:t>
            </a:r>
            <a:r>
              <a:rPr b="0" i="0" lang="en-GB" sz="1400" u="none" cap="none" strike="noStrike">
                <a:solidFill>
                  <a:srgbClr val="4E1E76"/>
                </a:solidFill>
                <a:latin typeface="Calibri"/>
                <a:ea typeface="Calibri"/>
                <a:cs typeface="Calibri"/>
                <a:sym typeface="Calibri"/>
              </a:rPr>
              <a:t>                                                                                   Ghada Eisa Alsulami | </a:t>
            </a:r>
            <a:r>
              <a:rPr b="0" i="0" lang="en-GB" sz="1400" u="none" cap="none" strike="noStrike">
                <a:solidFill>
                  <a:srgbClr val="03BB86"/>
                </a:solidFill>
                <a:latin typeface="Calibri"/>
                <a:ea typeface="Calibri"/>
                <a:cs typeface="Calibri"/>
                <a:sym typeface="Calibri"/>
              </a:rPr>
              <a:t>1905190 </a:t>
            </a:r>
            <a:r>
              <a:rPr b="0" i="0" lang="en-GB" sz="1400" u="none" cap="none" strike="noStrike">
                <a:solidFill>
                  <a:srgbClr val="4E1E76"/>
                </a:solidFill>
                <a:latin typeface="Calibri"/>
                <a:ea typeface="Calibri"/>
                <a:cs typeface="Calibri"/>
                <a:sym typeface="Calibri"/>
              </a:rPr>
              <a:t>                                                                               Sarah Abdulhadi Aljohani | </a:t>
            </a:r>
            <a:r>
              <a:rPr b="0" i="0" lang="en-GB" sz="1400" u="none" cap="none" strike="noStrike">
                <a:solidFill>
                  <a:srgbClr val="03BB86"/>
                </a:solidFill>
                <a:latin typeface="Calibri"/>
                <a:ea typeface="Calibri"/>
                <a:cs typeface="Calibri"/>
                <a:sym typeface="Calibri"/>
              </a:rPr>
              <a:t>1906525</a:t>
            </a:r>
            <a:r>
              <a:rPr b="0" i="0" lang="en-GB" sz="1400" u="none" cap="none" strike="noStrike">
                <a:solidFill>
                  <a:srgbClr val="4E1E76"/>
                </a:solidFill>
                <a:latin typeface="Calibri"/>
                <a:ea typeface="Calibri"/>
                <a:cs typeface="Calibri"/>
                <a:sym typeface="Calibri"/>
              </a:rPr>
              <a:t>                                                                           Instructor: dr. Hana Namankani</a:t>
            </a:r>
            <a:endParaRPr b="0" i="0" sz="1400" u="none" cap="none" strike="noStrike">
              <a:solidFill>
                <a:srgbClr val="4E1E76"/>
              </a:solidFill>
              <a:latin typeface="Calibri"/>
              <a:ea typeface="Calibri"/>
              <a:cs typeface="Calibri"/>
              <a:sym typeface="Calibri"/>
            </a:endParaRPr>
          </a:p>
          <a:p>
            <a:pPr indent="0" lvl="0" marL="0" marR="0" rtl="0" algn="l">
              <a:lnSpc>
                <a:spcPct val="100000"/>
              </a:lnSpc>
              <a:spcBef>
                <a:spcPts val="0"/>
              </a:spcBef>
              <a:spcAft>
                <a:spcPts val="0"/>
              </a:spcAft>
              <a:buNone/>
            </a:pPr>
            <a:r>
              <a:rPr b="0" i="0" lang="en-GB" sz="1400" u="none" cap="none" strike="noStrike">
                <a:solidFill>
                  <a:srgbClr val="03BB86"/>
                </a:solidFill>
                <a:latin typeface="Calibri"/>
                <a:ea typeface="Calibri"/>
                <a:cs typeface="Calibri"/>
                <a:sym typeface="Calibri"/>
              </a:rPr>
              <a:t>6/11/2022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g17df7f48d33_5_1"/>
          <p:cNvSpPr txBox="1"/>
          <p:nvPr>
            <p:ph type="title"/>
          </p:nvPr>
        </p:nvSpPr>
        <p:spPr>
          <a:xfrm>
            <a:off x="540000" y="342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Project Charter</a:t>
            </a:r>
            <a:endParaRPr/>
          </a:p>
        </p:txBody>
      </p:sp>
      <p:sp>
        <p:nvSpPr>
          <p:cNvPr id="563" name="Google Shape;563;g17df7f48d33_5_1"/>
          <p:cNvSpPr txBox="1"/>
          <p:nvPr/>
        </p:nvSpPr>
        <p:spPr>
          <a:xfrm>
            <a:off x="994500" y="702000"/>
            <a:ext cx="7465500" cy="416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GB" sz="1100">
                <a:solidFill>
                  <a:schemeClr val="dk1"/>
                </a:solidFill>
                <a:latin typeface="Times New Roman"/>
                <a:ea typeface="Times New Roman"/>
                <a:cs typeface="Times New Roman"/>
                <a:sym typeface="Times New Roman"/>
              </a:rPr>
              <a:t>Project Title:</a:t>
            </a:r>
            <a:r>
              <a:rPr lang="en-GB" sz="1100">
                <a:solidFill>
                  <a:schemeClr val="dk1"/>
                </a:solidFill>
                <a:latin typeface="Times New Roman"/>
                <a:ea typeface="Times New Roman"/>
                <a:cs typeface="Times New Roman"/>
                <a:sym typeface="Times New Roman"/>
              </a:rPr>
              <a:t> STC pay system software</a:t>
            </a:r>
            <a:endParaRPr sz="11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100">
                <a:solidFill>
                  <a:schemeClr val="dk1"/>
                </a:solidFill>
                <a:latin typeface="Times New Roman"/>
                <a:ea typeface="Times New Roman"/>
                <a:cs typeface="Times New Roman"/>
                <a:sym typeface="Times New Roman"/>
              </a:rPr>
              <a:t>Project Start Date: 30-10-2022</a:t>
            </a:r>
            <a:endParaRPr b="1" sz="11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100">
                <a:solidFill>
                  <a:schemeClr val="dk1"/>
                </a:solidFill>
                <a:latin typeface="Times New Roman"/>
                <a:ea typeface="Times New Roman"/>
                <a:cs typeface="Times New Roman"/>
                <a:sym typeface="Times New Roman"/>
              </a:rPr>
              <a:t>Project Finish Date: </a:t>
            </a:r>
            <a:r>
              <a:rPr lang="en-GB" sz="1100">
                <a:solidFill>
                  <a:schemeClr val="dk1"/>
                </a:solidFill>
                <a:latin typeface="Times New Roman"/>
                <a:ea typeface="Times New Roman"/>
                <a:cs typeface="Times New Roman"/>
                <a:sym typeface="Times New Roman"/>
              </a:rPr>
              <a:t>29-03-2023</a:t>
            </a:r>
            <a:endParaRPr sz="11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GB" sz="1100">
                <a:solidFill>
                  <a:schemeClr val="dk1"/>
                </a:solidFill>
                <a:highlight>
                  <a:srgbClr val="EFEFEF"/>
                </a:highlight>
              </a:rPr>
              <a:t>Budget Information: </a:t>
            </a:r>
            <a:r>
              <a:rPr lang="en-GB" sz="1100">
                <a:solidFill>
                  <a:schemeClr val="dk1"/>
                </a:solidFill>
                <a:highlight>
                  <a:srgbClr val="EFEFEF"/>
                </a:highlight>
                <a:latin typeface="Times New Roman"/>
                <a:ea typeface="Times New Roman"/>
                <a:cs typeface="Times New Roman"/>
                <a:sym typeface="Times New Roman"/>
              </a:rPr>
              <a:t>The total expense is 282,750,00 SAR. (Only to software part , other cost such as salaries the banks will take this responsibilities). Most of the costs will be incurred in the creation of a Database and design for the system. The rest of work will be for the execution phases.</a:t>
            </a:r>
            <a:endParaRPr sz="1100">
              <a:solidFill>
                <a:schemeClr val="dk1"/>
              </a:solidFill>
              <a:highlight>
                <a:srgbClr val="EFEFE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100">
                <a:solidFill>
                  <a:schemeClr val="dk1"/>
                </a:solidFill>
                <a:latin typeface="Times New Roman"/>
                <a:ea typeface="Times New Roman"/>
                <a:cs typeface="Times New Roman"/>
                <a:sym typeface="Times New Roman"/>
              </a:rPr>
              <a:t>Project Manager:</a:t>
            </a:r>
            <a:endParaRPr b="1" sz="11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GB" sz="1100">
                <a:solidFill>
                  <a:schemeClr val="dk1"/>
                </a:solidFill>
                <a:highlight>
                  <a:srgbClr val="EFEFEF"/>
                </a:highlight>
                <a:latin typeface="Times New Roman"/>
                <a:ea typeface="Times New Roman"/>
                <a:cs typeface="Times New Roman"/>
                <a:sym typeface="Times New Roman"/>
              </a:rPr>
              <a:t>Ghada Eissa Alsulmi , (+966) 50 999 0008, </a:t>
            </a:r>
            <a:r>
              <a:rPr lang="en-GB" sz="1100">
                <a:solidFill>
                  <a:srgbClr val="0260BF"/>
                </a:solidFill>
                <a:highlight>
                  <a:srgbClr val="EFEFEF"/>
                </a:highlight>
                <a:latin typeface="Times New Roman"/>
                <a:ea typeface="Times New Roman"/>
                <a:cs typeface="Times New Roman"/>
                <a:sym typeface="Times New Roman"/>
              </a:rPr>
              <a:t>Ghada_Eissa@gmail.com</a:t>
            </a:r>
            <a:endParaRPr sz="1100">
              <a:solidFill>
                <a:srgbClr val="0260BF"/>
              </a:solidFill>
              <a:highlight>
                <a:srgbClr val="EFEFE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100">
                <a:solidFill>
                  <a:schemeClr val="dk1"/>
                </a:solidFill>
                <a:latin typeface="Times New Roman"/>
                <a:ea typeface="Times New Roman"/>
                <a:cs typeface="Times New Roman"/>
                <a:sym typeface="Times New Roman"/>
              </a:rPr>
              <a:t>Project Objectives:</a:t>
            </a:r>
            <a:endParaRPr b="1" sz="11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GB" sz="1100">
                <a:solidFill>
                  <a:schemeClr val="dk1"/>
                </a:solidFill>
                <a:highlight>
                  <a:srgbClr val="EFEFEF"/>
                </a:highlight>
                <a:latin typeface="Times New Roman"/>
                <a:ea typeface="Times New Roman"/>
                <a:cs typeface="Times New Roman"/>
                <a:sym typeface="Times New Roman"/>
              </a:rPr>
              <a:t>Create and design a high-security banking payment system. Besides security, the system's most feature is the user's enabled to use his STC pay in everywhere so he can really depend on her than the other original card and with more feature such as split bills between friends in the same time or gift a friend in the application. Whenever the user uses the application he is simply, needs to enter the password and user name so he can access and use the features of the STC pay .</a:t>
            </a:r>
            <a:endParaRPr sz="1100">
              <a:solidFill>
                <a:schemeClr val="dk1"/>
              </a:solidFill>
              <a:highlight>
                <a:srgbClr val="EFEFEF"/>
              </a:highlight>
              <a:latin typeface="Times New Roman"/>
              <a:ea typeface="Times New Roman"/>
              <a:cs typeface="Times New Roman"/>
              <a:sym typeface="Times New Roman"/>
            </a:endParaRPr>
          </a:p>
          <a:p>
            <a:pPr indent="0" lvl="0" marL="0" rtl="0" algn="l">
              <a:spcBef>
                <a:spcPts val="1200"/>
              </a:spcBef>
              <a:spcAft>
                <a:spcPts val="0"/>
              </a:spcAft>
              <a:buNone/>
            </a:pPr>
            <a:r>
              <a:t/>
            </a:r>
            <a:endParaRPr>
              <a:latin typeface="Libre Franklin"/>
              <a:ea typeface="Libre Franklin"/>
              <a:cs typeface="Libre Franklin"/>
              <a:sym typeface="Libre Frankli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11"/>
          <p:cNvSpPr txBox="1"/>
          <p:nvPr>
            <p:ph type="title"/>
          </p:nvPr>
        </p:nvSpPr>
        <p:spPr>
          <a:xfrm>
            <a:off x="540000" y="342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Project Charter</a:t>
            </a:r>
            <a:endParaRPr/>
          </a:p>
        </p:txBody>
      </p:sp>
      <p:sp>
        <p:nvSpPr>
          <p:cNvPr id="569" name="Google Shape;569;p11"/>
          <p:cNvSpPr txBox="1"/>
          <p:nvPr/>
        </p:nvSpPr>
        <p:spPr>
          <a:xfrm>
            <a:off x="540000" y="756000"/>
            <a:ext cx="7465500" cy="633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b="1" lang="en-GB" sz="1100">
                <a:solidFill>
                  <a:schemeClr val="dk1"/>
                </a:solidFill>
                <a:latin typeface="Times New Roman"/>
                <a:ea typeface="Times New Roman"/>
                <a:cs typeface="Times New Roman"/>
                <a:sym typeface="Times New Roman"/>
              </a:rPr>
              <a:t>Main Project Success Criteria:</a:t>
            </a:r>
            <a:endParaRPr b="1" sz="11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latin typeface="Times New Roman"/>
                <a:ea typeface="Times New Roman"/>
                <a:cs typeface="Times New Roman"/>
                <a:sym typeface="Times New Roman"/>
              </a:rPr>
              <a:t>To make the project successful, the manager should ensure that the project should Meets The following quadruple constraints:</a:t>
            </a:r>
            <a:endParaRPr sz="1100">
              <a:solidFill>
                <a:schemeClr val="dk1"/>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Scope: Cover all the untraditionally features than the other credit card that supplied by local banks.</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Time: Finish the project within the estimated date of 29-03-2023.</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Cost: Finish the project without overrunning the estimated budget.</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Quality: Gain customer trust and satisfaction.</a:t>
            </a:r>
            <a:endParaRPr sz="1100">
              <a:solidFill>
                <a:schemeClr val="dk1"/>
              </a:solidFill>
              <a:highlight>
                <a:srgbClr val="EFEFEF"/>
              </a:highlight>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GB" sz="1100">
                <a:solidFill>
                  <a:schemeClr val="dk1"/>
                </a:solidFill>
                <a:latin typeface="Times New Roman"/>
                <a:ea typeface="Times New Roman"/>
                <a:cs typeface="Times New Roman"/>
                <a:sym typeface="Times New Roman"/>
              </a:rPr>
              <a:t>Approach:</a:t>
            </a:r>
            <a:endParaRPr b="1" sz="1100">
              <a:solidFill>
                <a:schemeClr val="dk1"/>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Obtaining approval from the Ministry of Interior to launch the project, means we need sensitive information about the user to make him access and use the application.</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Cooperation with local banks in the Kingdom of Saudi Arabia.</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Cooperation with the National Cybersecurity Authority.</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Cooperation with internationals/locals companies, stores and hospital so we can give the user of the STC pay system more offers and special discounts.</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endParaRPr sz="1100">
              <a:solidFill>
                <a:schemeClr val="dk1"/>
              </a:solidFill>
              <a:highlight>
                <a:srgbClr val="EFEFEF"/>
              </a:highlight>
              <a:latin typeface="Times New Roman"/>
              <a:ea typeface="Times New Roman"/>
              <a:cs typeface="Times New Roman"/>
              <a:sym typeface="Times New Roman"/>
            </a:endParaRPr>
          </a:p>
          <a:p>
            <a:pPr indent="0" lvl="0" marL="0" rtl="0" algn="l">
              <a:lnSpc>
                <a:spcPct val="107000"/>
              </a:lnSpc>
              <a:spcBef>
                <a:spcPts val="1200"/>
              </a:spcBef>
              <a:spcAft>
                <a:spcPts val="0"/>
              </a:spcAft>
              <a:buClr>
                <a:schemeClr val="dk1"/>
              </a:buClr>
              <a:buSzPts val="1100"/>
              <a:buFont typeface="Arial"/>
              <a:buNone/>
            </a:pPr>
            <a:r>
              <a:t/>
            </a:r>
            <a:endParaRPr sz="1100">
              <a:solidFill>
                <a:schemeClr val="dk1"/>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rPr>
              <a:t> </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sz="11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a:latin typeface="Libre Franklin"/>
              <a:ea typeface="Libre Franklin"/>
              <a:cs typeface="Libre Franklin"/>
              <a:sym typeface="Libre Frankli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g17df7f48d33_2_3"/>
          <p:cNvSpPr txBox="1"/>
          <p:nvPr>
            <p:ph type="title"/>
          </p:nvPr>
        </p:nvSpPr>
        <p:spPr>
          <a:xfrm>
            <a:off x="540000" y="342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Project Charter</a:t>
            </a:r>
            <a:endParaRPr/>
          </a:p>
        </p:txBody>
      </p:sp>
      <p:sp>
        <p:nvSpPr>
          <p:cNvPr id="575" name="Google Shape;575;g17df7f48d33_2_3"/>
          <p:cNvSpPr txBox="1"/>
          <p:nvPr/>
        </p:nvSpPr>
        <p:spPr>
          <a:xfrm>
            <a:off x="540000" y="756000"/>
            <a:ext cx="7465500" cy="50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highlight>
                <a:srgbClr val="EFEFEF"/>
              </a:highlight>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GB" sz="1100">
                <a:solidFill>
                  <a:schemeClr val="dk1"/>
                </a:solidFill>
                <a:latin typeface="Times New Roman"/>
                <a:ea typeface="Times New Roman"/>
                <a:cs typeface="Times New Roman"/>
                <a:sym typeface="Times New Roman"/>
              </a:rPr>
              <a:t>Continue for the </a:t>
            </a:r>
            <a:r>
              <a:rPr b="1" lang="en-GB" sz="1100">
                <a:solidFill>
                  <a:schemeClr val="dk1"/>
                </a:solidFill>
                <a:latin typeface="Times New Roman"/>
                <a:ea typeface="Times New Roman"/>
                <a:cs typeface="Times New Roman"/>
                <a:sym typeface="Times New Roman"/>
              </a:rPr>
              <a:t>Approach:</a:t>
            </a:r>
            <a:endParaRPr b="1" sz="1100">
              <a:solidFill>
                <a:schemeClr val="dk1"/>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Create a configurable user interface for the system in phones app.</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Create a database that contains all the bank's client information.</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System integration.</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Multi-test for software performance, quality, user friendly, and adaptability. As well as ensuring that the system is safe from hacks gaps.</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r>
              <a:rPr lang="en-GB" sz="1100">
                <a:solidFill>
                  <a:schemeClr val="dk1"/>
                </a:solidFill>
                <a:highlight>
                  <a:srgbClr val="EFEFEF"/>
                </a:highlight>
                <a:latin typeface="Times New Roman"/>
                <a:ea typeface="Times New Roman"/>
                <a:cs typeface="Times New Roman"/>
                <a:sym typeface="Times New Roman"/>
              </a:rPr>
              <a:t>Deploy the system in app stores so the user can download it and start use it.</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100">
                <a:solidFill>
                  <a:schemeClr val="dk1"/>
                </a:solidFill>
                <a:latin typeface="Times New Roman"/>
                <a:ea typeface="Times New Roman"/>
                <a:cs typeface="Times New Roman"/>
                <a:sym typeface="Times New Roman"/>
              </a:rPr>
              <a:t>Train the working staff with the policies of the banks in Saudi Arabia so they can so a system with government standard</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t/>
            </a:r>
            <a:endParaRPr sz="1100">
              <a:solidFill>
                <a:schemeClr val="dk1"/>
              </a:solidFill>
              <a:highlight>
                <a:srgbClr val="EFEFEF"/>
              </a:highlight>
              <a:latin typeface="Times New Roman"/>
              <a:ea typeface="Times New Roman"/>
              <a:cs typeface="Times New Roman"/>
              <a:sym typeface="Times New Roman"/>
            </a:endParaRPr>
          </a:p>
          <a:p>
            <a:pPr indent="0" lvl="0" marL="457200" rtl="0" algn="l">
              <a:lnSpc>
                <a:spcPct val="115000"/>
              </a:lnSpc>
              <a:spcBef>
                <a:spcPts val="1200"/>
              </a:spcBef>
              <a:spcAft>
                <a:spcPts val="0"/>
              </a:spcAft>
              <a:buClr>
                <a:schemeClr val="dk1"/>
              </a:buClr>
              <a:buSzPts val="1100"/>
              <a:buFont typeface="Arial"/>
              <a:buNone/>
            </a:pPr>
            <a:r>
              <a:rPr lang="en-GB" sz="1000">
                <a:solidFill>
                  <a:schemeClr val="dk1"/>
                </a:solidFill>
                <a:highlight>
                  <a:srgbClr val="EFEFEF"/>
                </a:highlight>
              </a:rPr>
              <a:t>·</a:t>
            </a:r>
            <a:r>
              <a:rPr lang="en-GB" sz="700">
                <a:solidFill>
                  <a:schemeClr val="dk1"/>
                </a:solidFill>
                <a:highlight>
                  <a:srgbClr val="EFEFEF"/>
                </a:highlight>
                <a:latin typeface="Times New Roman"/>
                <a:ea typeface="Times New Roman"/>
                <a:cs typeface="Times New Roman"/>
                <a:sym typeface="Times New Roman"/>
              </a:rPr>
              <a:t>  </a:t>
            </a:r>
            <a:endParaRPr sz="1100">
              <a:solidFill>
                <a:schemeClr val="dk1"/>
              </a:solidFill>
              <a:highlight>
                <a:srgbClr val="EFEFEF"/>
              </a:highlight>
              <a:latin typeface="Times New Roman"/>
              <a:ea typeface="Times New Roman"/>
              <a:cs typeface="Times New Roman"/>
              <a:sym typeface="Times New Roman"/>
            </a:endParaRPr>
          </a:p>
          <a:p>
            <a:pPr indent="0" lvl="0" marL="0" rtl="0" algn="l">
              <a:lnSpc>
                <a:spcPct val="107000"/>
              </a:lnSpc>
              <a:spcBef>
                <a:spcPts val="1200"/>
              </a:spcBef>
              <a:spcAft>
                <a:spcPts val="0"/>
              </a:spcAft>
              <a:buClr>
                <a:schemeClr val="dk1"/>
              </a:buClr>
              <a:buSzPts val="1100"/>
              <a:buFont typeface="Arial"/>
              <a:buNone/>
            </a:pPr>
            <a:r>
              <a:t/>
            </a:r>
            <a:endParaRPr sz="1100">
              <a:solidFill>
                <a:schemeClr val="dk1"/>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rPr>
              <a:t> </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sz="11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a:latin typeface="Libre Franklin"/>
              <a:ea typeface="Libre Franklin"/>
              <a:cs typeface="Libre Franklin"/>
              <a:sym typeface="Libre Frankli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12"/>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Roles and </a:t>
            </a:r>
            <a:r>
              <a:rPr lang="en-GB"/>
              <a:t>Responsibilities</a:t>
            </a:r>
            <a:r>
              <a:rPr lang="en-GB"/>
              <a:t> </a:t>
            </a:r>
            <a:endParaRPr/>
          </a:p>
        </p:txBody>
      </p:sp>
      <p:sp>
        <p:nvSpPr>
          <p:cNvPr id="581" name="Google Shape;581;p12"/>
          <p:cNvSpPr txBox="1"/>
          <p:nvPr/>
        </p:nvSpPr>
        <p:spPr>
          <a:xfrm>
            <a:off x="1696500" y="1458000"/>
            <a:ext cx="634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ibre Franklin"/>
              <a:ea typeface="Libre Franklin"/>
              <a:cs typeface="Libre Franklin"/>
              <a:sym typeface="Libre Franklin"/>
            </a:endParaRPr>
          </a:p>
        </p:txBody>
      </p:sp>
      <p:pic>
        <p:nvPicPr>
          <p:cNvPr id="582" name="Google Shape;582;p12"/>
          <p:cNvPicPr preferRelativeResize="0"/>
          <p:nvPr/>
        </p:nvPicPr>
        <p:blipFill>
          <a:blip r:embed="rId3">
            <a:alphaModFix/>
          </a:blip>
          <a:stretch>
            <a:fillRect/>
          </a:stretch>
        </p:blipFill>
        <p:spPr>
          <a:xfrm>
            <a:off x="1288950" y="1335025"/>
            <a:ext cx="6602101" cy="2980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g17df7f48d33_7_2"/>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Roles and Responsibilities </a:t>
            </a:r>
            <a:endParaRPr/>
          </a:p>
        </p:txBody>
      </p:sp>
      <p:sp>
        <p:nvSpPr>
          <p:cNvPr id="588" name="Google Shape;588;g17df7f48d33_7_2"/>
          <p:cNvSpPr txBox="1"/>
          <p:nvPr/>
        </p:nvSpPr>
        <p:spPr>
          <a:xfrm>
            <a:off x="1696500" y="1458000"/>
            <a:ext cx="634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ibre Franklin"/>
              <a:ea typeface="Libre Franklin"/>
              <a:cs typeface="Libre Franklin"/>
              <a:sym typeface="Libre Franklin"/>
            </a:endParaRPr>
          </a:p>
        </p:txBody>
      </p:sp>
      <p:pic>
        <p:nvPicPr>
          <p:cNvPr id="589" name="Google Shape;589;g17df7f48d33_7_2"/>
          <p:cNvPicPr preferRelativeResize="0"/>
          <p:nvPr/>
        </p:nvPicPr>
        <p:blipFill>
          <a:blip r:embed="rId3">
            <a:alphaModFix/>
          </a:blip>
          <a:stretch>
            <a:fillRect/>
          </a:stretch>
        </p:blipFill>
        <p:spPr>
          <a:xfrm>
            <a:off x="1058650" y="1183712"/>
            <a:ext cx="7062700" cy="1674150"/>
          </a:xfrm>
          <a:prstGeom prst="rect">
            <a:avLst/>
          </a:prstGeom>
          <a:noFill/>
          <a:ln>
            <a:noFill/>
          </a:ln>
        </p:spPr>
      </p:pic>
      <p:pic>
        <p:nvPicPr>
          <p:cNvPr id="590" name="Google Shape;590;g17df7f48d33_7_2"/>
          <p:cNvPicPr preferRelativeResize="0"/>
          <p:nvPr/>
        </p:nvPicPr>
        <p:blipFill>
          <a:blip r:embed="rId4">
            <a:alphaModFix/>
          </a:blip>
          <a:stretch>
            <a:fillRect/>
          </a:stretch>
        </p:blipFill>
        <p:spPr>
          <a:xfrm>
            <a:off x="1040650" y="2857875"/>
            <a:ext cx="7062700" cy="1706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g17df7f48d33_0_2"/>
          <p:cNvSpPr txBox="1"/>
          <p:nvPr>
            <p:ph type="title"/>
          </p:nvPr>
        </p:nvSpPr>
        <p:spPr>
          <a:xfrm>
            <a:off x="540000" y="-1182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Work Breakdown Structure</a:t>
            </a:r>
            <a:endParaRPr/>
          </a:p>
        </p:txBody>
      </p:sp>
      <p:pic>
        <p:nvPicPr>
          <p:cNvPr id="596" name="Google Shape;596;g17df7f48d33_0_2"/>
          <p:cNvPicPr preferRelativeResize="0"/>
          <p:nvPr/>
        </p:nvPicPr>
        <p:blipFill>
          <a:blip r:embed="rId3">
            <a:alphaModFix/>
          </a:blip>
          <a:stretch>
            <a:fillRect/>
          </a:stretch>
        </p:blipFill>
        <p:spPr>
          <a:xfrm>
            <a:off x="1657175" y="606900"/>
            <a:ext cx="5865649" cy="44117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13"/>
          <p:cNvSpPr txBox="1"/>
          <p:nvPr>
            <p:ph idx="3" type="title"/>
          </p:nvPr>
        </p:nvSpPr>
        <p:spPr>
          <a:xfrm>
            <a:off x="522000" y="180375"/>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Precedence </a:t>
            </a:r>
            <a:r>
              <a:rPr lang="en-GB"/>
              <a:t>Diagram</a:t>
            </a:r>
            <a:r>
              <a:rPr lang="en-GB"/>
              <a:t> Method</a:t>
            </a:r>
            <a:endParaRPr/>
          </a:p>
        </p:txBody>
      </p:sp>
      <p:pic>
        <p:nvPicPr>
          <p:cNvPr id="602" name="Google Shape;602;p13"/>
          <p:cNvPicPr preferRelativeResize="0"/>
          <p:nvPr/>
        </p:nvPicPr>
        <p:blipFill>
          <a:blip r:embed="rId3">
            <a:alphaModFix/>
          </a:blip>
          <a:stretch>
            <a:fillRect/>
          </a:stretch>
        </p:blipFill>
        <p:spPr>
          <a:xfrm>
            <a:off x="152400" y="905475"/>
            <a:ext cx="8839201" cy="360497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g17df7f48d33_0_19"/>
          <p:cNvSpPr txBox="1"/>
          <p:nvPr>
            <p:ph idx="3" type="title"/>
          </p:nvPr>
        </p:nvSpPr>
        <p:spPr>
          <a:xfrm>
            <a:off x="522000" y="180375"/>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Precedence Diagram Method</a:t>
            </a:r>
            <a:endParaRPr/>
          </a:p>
        </p:txBody>
      </p:sp>
      <p:pic>
        <p:nvPicPr>
          <p:cNvPr id="608" name="Google Shape;608;g17df7f48d33_0_19"/>
          <p:cNvPicPr preferRelativeResize="0"/>
          <p:nvPr/>
        </p:nvPicPr>
        <p:blipFill>
          <a:blip r:embed="rId3">
            <a:alphaModFix/>
          </a:blip>
          <a:stretch>
            <a:fillRect/>
          </a:stretch>
        </p:blipFill>
        <p:spPr>
          <a:xfrm>
            <a:off x="152400" y="905475"/>
            <a:ext cx="8839201" cy="318361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g17df7f48d33_0_9"/>
          <p:cNvSpPr txBox="1"/>
          <p:nvPr>
            <p:ph idx="3" type="title"/>
          </p:nvPr>
        </p:nvSpPr>
        <p:spPr>
          <a:xfrm>
            <a:off x="522000" y="180375"/>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Precedence Diagram Method</a:t>
            </a:r>
            <a:endParaRPr/>
          </a:p>
        </p:txBody>
      </p:sp>
      <p:pic>
        <p:nvPicPr>
          <p:cNvPr id="614" name="Google Shape;614;g17df7f48d33_0_9"/>
          <p:cNvPicPr preferRelativeResize="0"/>
          <p:nvPr/>
        </p:nvPicPr>
        <p:blipFill>
          <a:blip r:embed="rId3">
            <a:alphaModFix/>
          </a:blip>
          <a:stretch>
            <a:fillRect/>
          </a:stretch>
        </p:blipFill>
        <p:spPr>
          <a:xfrm>
            <a:off x="76200" y="962025"/>
            <a:ext cx="8991600" cy="3219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g17df7f48d33_0_14"/>
          <p:cNvSpPr txBox="1"/>
          <p:nvPr>
            <p:ph idx="3" type="title"/>
          </p:nvPr>
        </p:nvSpPr>
        <p:spPr>
          <a:xfrm>
            <a:off x="522000" y="180375"/>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Precedence Diagram Method</a:t>
            </a:r>
            <a:endParaRPr/>
          </a:p>
        </p:txBody>
      </p:sp>
      <p:pic>
        <p:nvPicPr>
          <p:cNvPr id="620" name="Google Shape;620;g17df7f48d33_0_14"/>
          <p:cNvPicPr preferRelativeResize="0"/>
          <p:nvPr/>
        </p:nvPicPr>
        <p:blipFill>
          <a:blip r:embed="rId3">
            <a:alphaModFix/>
          </a:blip>
          <a:stretch>
            <a:fillRect/>
          </a:stretch>
        </p:blipFill>
        <p:spPr>
          <a:xfrm>
            <a:off x="152400" y="905475"/>
            <a:ext cx="8839199" cy="313347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
          <p:cNvSpPr/>
          <p:nvPr/>
        </p:nvSpPr>
        <p:spPr>
          <a:xfrm flipH="1">
            <a:off x="3990775" y="14238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
          <p:cNvSpPr/>
          <p:nvPr/>
        </p:nvSpPr>
        <p:spPr>
          <a:xfrm flipH="1">
            <a:off x="6686450" y="14238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
          <p:cNvSpPr/>
          <p:nvPr/>
        </p:nvSpPr>
        <p:spPr>
          <a:xfrm flipH="1">
            <a:off x="1295100" y="14238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
          <p:cNvSpPr txBox="1"/>
          <p:nvPr>
            <p:ph idx="17"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Table of Contents</a:t>
            </a:r>
            <a:endParaRPr/>
          </a:p>
        </p:txBody>
      </p:sp>
      <p:sp>
        <p:nvSpPr>
          <p:cNvPr id="244" name="Google Shape;244;p2"/>
          <p:cNvSpPr txBox="1"/>
          <p:nvPr>
            <p:ph type="title"/>
          </p:nvPr>
        </p:nvSpPr>
        <p:spPr>
          <a:xfrm flipH="1">
            <a:off x="620700" y="1491575"/>
            <a:ext cx="1080000" cy="360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GB"/>
              <a:t>01</a:t>
            </a:r>
            <a:endParaRPr/>
          </a:p>
        </p:txBody>
      </p:sp>
      <p:sp>
        <p:nvSpPr>
          <p:cNvPr id="245" name="Google Shape;245;p2"/>
          <p:cNvSpPr txBox="1"/>
          <p:nvPr>
            <p:ph idx="3" type="subTitle"/>
          </p:nvPr>
        </p:nvSpPr>
        <p:spPr>
          <a:xfrm>
            <a:off x="620700" y="1851575"/>
            <a:ext cx="2159700" cy="360000"/>
          </a:xfrm>
          <a:prstGeom prst="rect">
            <a:avLst/>
          </a:prstGeom>
          <a:noFill/>
          <a:ln>
            <a:noFill/>
          </a:ln>
        </p:spPr>
        <p:txBody>
          <a:bodyPr anchorCtr="0" anchor="t" bIns="91425" lIns="91425" spcFirstLastPara="1" rIns="91425" wrap="square" tIns="91425">
            <a:noAutofit/>
          </a:bodyPr>
          <a:lstStyle/>
          <a:p>
            <a:pPr indent="-317500" lvl="0" marL="457200" rtl="0" algn="l">
              <a:lnSpc>
                <a:spcPct val="107000"/>
              </a:lnSpc>
              <a:spcBef>
                <a:spcPts val="0"/>
              </a:spcBef>
              <a:spcAft>
                <a:spcPts val="800"/>
              </a:spcAft>
              <a:buSzPts val="1400"/>
              <a:buNone/>
            </a:pPr>
            <a:r>
              <a:rPr lang="en-GB" sz="1800">
                <a:solidFill>
                  <a:srgbClr val="705A75"/>
                </a:solidFill>
                <a:latin typeface="Calibri"/>
                <a:ea typeface="Calibri"/>
                <a:cs typeface="Calibri"/>
                <a:sym typeface="Calibri"/>
              </a:rPr>
              <a:t>Introduction</a:t>
            </a:r>
            <a:endParaRPr sz="1800">
              <a:solidFill>
                <a:srgbClr val="705A75"/>
              </a:solidFill>
              <a:latin typeface="Calibri"/>
              <a:ea typeface="Calibri"/>
              <a:cs typeface="Calibri"/>
              <a:sym typeface="Calibri"/>
            </a:endParaRPr>
          </a:p>
        </p:txBody>
      </p:sp>
      <p:sp>
        <p:nvSpPr>
          <p:cNvPr id="246" name="Google Shape;246;p2"/>
          <p:cNvSpPr txBox="1"/>
          <p:nvPr>
            <p:ph idx="4" type="subTitle"/>
          </p:nvPr>
        </p:nvSpPr>
        <p:spPr>
          <a:xfrm>
            <a:off x="3342324" y="1851575"/>
            <a:ext cx="2441787" cy="359763"/>
          </a:xfrm>
          <a:prstGeom prst="rect">
            <a:avLst/>
          </a:prstGeom>
          <a:noFill/>
          <a:ln>
            <a:noFill/>
          </a:ln>
        </p:spPr>
        <p:txBody>
          <a:bodyPr anchorCtr="0" anchor="t" bIns="91425" lIns="91425" spcFirstLastPara="1" rIns="91425" wrap="square" tIns="91425">
            <a:noAutofit/>
          </a:bodyPr>
          <a:lstStyle/>
          <a:p>
            <a:pPr indent="-317500" lvl="0" marL="457200" rtl="0" algn="l">
              <a:lnSpc>
                <a:spcPct val="107000"/>
              </a:lnSpc>
              <a:spcBef>
                <a:spcPts val="0"/>
              </a:spcBef>
              <a:spcAft>
                <a:spcPts val="800"/>
              </a:spcAft>
              <a:buSzPts val="1400"/>
              <a:buNone/>
            </a:pPr>
            <a:r>
              <a:rPr lang="en-GB" sz="1800">
                <a:solidFill>
                  <a:srgbClr val="705A75"/>
                </a:solidFill>
                <a:latin typeface="Calibri"/>
                <a:ea typeface="Calibri"/>
                <a:cs typeface="Calibri"/>
                <a:sym typeface="Calibri"/>
              </a:rPr>
              <a:t>Purpose of the Project </a:t>
            </a:r>
            <a:endParaRPr sz="1800">
              <a:solidFill>
                <a:srgbClr val="705A75"/>
              </a:solidFill>
              <a:latin typeface="Calibri"/>
              <a:ea typeface="Calibri"/>
              <a:cs typeface="Calibri"/>
              <a:sym typeface="Calibri"/>
            </a:endParaRPr>
          </a:p>
        </p:txBody>
      </p:sp>
      <p:sp>
        <p:nvSpPr>
          <p:cNvPr id="247" name="Google Shape;247;p2"/>
          <p:cNvSpPr txBox="1"/>
          <p:nvPr>
            <p:ph idx="5" type="subTitle"/>
          </p:nvPr>
        </p:nvSpPr>
        <p:spPr>
          <a:xfrm>
            <a:off x="6063949" y="1851575"/>
            <a:ext cx="2441787" cy="359763"/>
          </a:xfrm>
          <a:prstGeom prst="rect">
            <a:avLst/>
          </a:prstGeom>
          <a:noFill/>
          <a:ln>
            <a:noFill/>
          </a:ln>
        </p:spPr>
        <p:txBody>
          <a:bodyPr anchorCtr="0" anchor="t" bIns="91425" lIns="91425" spcFirstLastPara="1" rIns="91425" wrap="square" tIns="91425">
            <a:noAutofit/>
          </a:bodyPr>
          <a:lstStyle/>
          <a:p>
            <a:pPr indent="-317500" lvl="0" marL="457200" rtl="0" algn="l">
              <a:lnSpc>
                <a:spcPct val="107000"/>
              </a:lnSpc>
              <a:spcBef>
                <a:spcPts val="0"/>
              </a:spcBef>
              <a:spcAft>
                <a:spcPts val="800"/>
              </a:spcAft>
              <a:buSzPts val="1400"/>
              <a:buNone/>
            </a:pPr>
            <a:r>
              <a:rPr lang="en-GB" sz="1800">
                <a:solidFill>
                  <a:srgbClr val="705A75"/>
                </a:solidFill>
                <a:latin typeface="Calibri"/>
                <a:ea typeface="Calibri"/>
                <a:cs typeface="Calibri"/>
                <a:sym typeface="Calibri"/>
              </a:rPr>
              <a:t>Goals and Objectives of the Project</a:t>
            </a:r>
            <a:endParaRPr sz="1800">
              <a:solidFill>
                <a:srgbClr val="705A75"/>
              </a:solidFill>
              <a:latin typeface="Calibri"/>
              <a:ea typeface="Calibri"/>
              <a:cs typeface="Calibri"/>
              <a:sym typeface="Calibri"/>
            </a:endParaRPr>
          </a:p>
        </p:txBody>
      </p:sp>
      <p:sp>
        <p:nvSpPr>
          <p:cNvPr id="248" name="Google Shape;248;p2"/>
          <p:cNvSpPr txBox="1"/>
          <p:nvPr>
            <p:ph idx="6" type="subTitle"/>
          </p:nvPr>
        </p:nvSpPr>
        <p:spPr>
          <a:xfrm>
            <a:off x="620700" y="3428625"/>
            <a:ext cx="2139300" cy="360000"/>
          </a:xfrm>
          <a:prstGeom prst="rect">
            <a:avLst/>
          </a:prstGeom>
          <a:noFill/>
          <a:ln>
            <a:noFill/>
          </a:ln>
        </p:spPr>
        <p:txBody>
          <a:bodyPr anchorCtr="0" anchor="t" bIns="91425" lIns="91425" spcFirstLastPara="1" rIns="91425" wrap="square" tIns="91425">
            <a:noAutofit/>
          </a:bodyPr>
          <a:lstStyle/>
          <a:p>
            <a:pPr indent="-317500" lvl="0" marL="457200" rtl="0" algn="ctr">
              <a:lnSpc>
                <a:spcPct val="107000"/>
              </a:lnSpc>
              <a:spcBef>
                <a:spcPts val="0"/>
              </a:spcBef>
              <a:spcAft>
                <a:spcPts val="0"/>
              </a:spcAft>
              <a:buSzPts val="1400"/>
              <a:buNone/>
            </a:pPr>
            <a:r>
              <a:rPr lang="en-GB" sz="1800">
                <a:solidFill>
                  <a:srgbClr val="705A75"/>
                </a:solidFill>
                <a:latin typeface="Calibri"/>
                <a:ea typeface="Calibri"/>
                <a:cs typeface="Calibri"/>
                <a:sym typeface="Calibri"/>
              </a:rPr>
              <a:t>Project Charter </a:t>
            </a:r>
            <a:endParaRPr/>
          </a:p>
          <a:p>
            <a:pPr indent="-317500" lvl="0" marL="457200" rtl="0" algn="ctr">
              <a:lnSpc>
                <a:spcPct val="107000"/>
              </a:lnSpc>
              <a:spcBef>
                <a:spcPts val="800"/>
              </a:spcBef>
              <a:spcAft>
                <a:spcPts val="800"/>
              </a:spcAft>
              <a:buSzPts val="1400"/>
              <a:buNone/>
            </a:pPr>
            <a:r>
              <a:rPr lang="en-GB" sz="1800">
                <a:solidFill>
                  <a:srgbClr val="705A75"/>
                </a:solidFill>
                <a:latin typeface="Calibri"/>
                <a:ea typeface="Calibri"/>
                <a:cs typeface="Calibri"/>
                <a:sym typeface="Calibri"/>
              </a:rPr>
              <a:t>&amp; Scope Statement </a:t>
            </a:r>
            <a:endParaRPr sz="1800">
              <a:solidFill>
                <a:srgbClr val="705A75"/>
              </a:solidFill>
              <a:latin typeface="Calibri"/>
              <a:ea typeface="Calibri"/>
              <a:cs typeface="Calibri"/>
              <a:sym typeface="Calibri"/>
            </a:endParaRPr>
          </a:p>
        </p:txBody>
      </p:sp>
      <p:sp>
        <p:nvSpPr>
          <p:cNvPr id="249" name="Google Shape;249;p2"/>
          <p:cNvSpPr txBox="1"/>
          <p:nvPr>
            <p:ph idx="7" type="subTitle"/>
          </p:nvPr>
        </p:nvSpPr>
        <p:spPr>
          <a:xfrm>
            <a:off x="3342325" y="3428624"/>
            <a:ext cx="2159700" cy="792325"/>
          </a:xfrm>
          <a:prstGeom prst="rect">
            <a:avLst/>
          </a:prstGeom>
          <a:noFill/>
          <a:ln>
            <a:noFill/>
          </a:ln>
        </p:spPr>
        <p:txBody>
          <a:bodyPr anchorCtr="0" anchor="t" bIns="91425" lIns="91425" spcFirstLastPara="1" rIns="91425" wrap="square" tIns="91425">
            <a:noAutofit/>
          </a:bodyPr>
          <a:lstStyle/>
          <a:p>
            <a:pPr indent="-317500" lvl="0" marL="457200" rtl="0" algn="ctr">
              <a:lnSpc>
                <a:spcPct val="107000"/>
              </a:lnSpc>
              <a:spcBef>
                <a:spcPts val="0"/>
              </a:spcBef>
              <a:spcAft>
                <a:spcPts val="800"/>
              </a:spcAft>
              <a:buSzPts val="1400"/>
              <a:buNone/>
            </a:pPr>
            <a:r>
              <a:rPr lang="en-GB" sz="1800">
                <a:solidFill>
                  <a:srgbClr val="705A75"/>
                </a:solidFill>
                <a:latin typeface="Calibri"/>
                <a:ea typeface="Calibri"/>
                <a:cs typeface="Calibri"/>
                <a:sym typeface="Calibri"/>
              </a:rPr>
              <a:t>Work Breakdown Structure (WBS) </a:t>
            </a:r>
            <a:endParaRPr/>
          </a:p>
        </p:txBody>
      </p:sp>
      <p:sp>
        <p:nvSpPr>
          <p:cNvPr id="250" name="Google Shape;250;p2"/>
          <p:cNvSpPr txBox="1"/>
          <p:nvPr>
            <p:ph idx="8" type="subTitle"/>
          </p:nvPr>
        </p:nvSpPr>
        <p:spPr>
          <a:xfrm>
            <a:off x="6063949" y="3428625"/>
            <a:ext cx="2822875" cy="298125"/>
          </a:xfrm>
          <a:prstGeom prst="rect">
            <a:avLst/>
          </a:prstGeom>
          <a:noFill/>
          <a:ln>
            <a:noFill/>
          </a:ln>
        </p:spPr>
        <p:txBody>
          <a:bodyPr anchorCtr="0" anchor="t" bIns="91425" lIns="91425" spcFirstLastPara="1" rIns="91425" wrap="square" tIns="91425">
            <a:noAutofit/>
          </a:bodyPr>
          <a:lstStyle/>
          <a:p>
            <a:pPr indent="-317500" lvl="0" marL="457200" rtl="0" algn="l">
              <a:lnSpc>
                <a:spcPct val="107000"/>
              </a:lnSpc>
              <a:spcBef>
                <a:spcPts val="0"/>
              </a:spcBef>
              <a:spcAft>
                <a:spcPts val="800"/>
              </a:spcAft>
              <a:buSzPts val="1400"/>
              <a:buNone/>
            </a:pPr>
            <a:r>
              <a:rPr lang="en-GB" sz="1800">
                <a:solidFill>
                  <a:srgbClr val="705A75"/>
                </a:solidFill>
                <a:latin typeface="Calibri"/>
                <a:ea typeface="Calibri"/>
                <a:cs typeface="Calibri"/>
                <a:sym typeface="Calibri"/>
              </a:rPr>
              <a:t>Detailed project schedule (MS project)</a:t>
            </a:r>
            <a:endParaRPr sz="1800">
              <a:solidFill>
                <a:srgbClr val="705A75"/>
              </a:solidFill>
              <a:latin typeface="Calibri"/>
              <a:ea typeface="Calibri"/>
              <a:cs typeface="Calibri"/>
              <a:sym typeface="Calibri"/>
            </a:endParaRPr>
          </a:p>
        </p:txBody>
      </p:sp>
      <p:sp>
        <p:nvSpPr>
          <p:cNvPr id="251" name="Google Shape;251;p2"/>
          <p:cNvSpPr txBox="1"/>
          <p:nvPr>
            <p:ph idx="9" type="title"/>
          </p:nvPr>
        </p:nvSpPr>
        <p:spPr>
          <a:xfrm>
            <a:off x="3342325" y="1491575"/>
            <a:ext cx="1080000" cy="360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GB"/>
              <a:t>02</a:t>
            </a:r>
            <a:endParaRPr/>
          </a:p>
        </p:txBody>
      </p:sp>
      <p:sp>
        <p:nvSpPr>
          <p:cNvPr id="252" name="Google Shape;252;p2"/>
          <p:cNvSpPr txBox="1"/>
          <p:nvPr>
            <p:ph idx="13" type="title"/>
          </p:nvPr>
        </p:nvSpPr>
        <p:spPr>
          <a:xfrm>
            <a:off x="6063950" y="1491575"/>
            <a:ext cx="1080000" cy="360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GB"/>
              <a:t>03</a:t>
            </a:r>
            <a:endParaRPr/>
          </a:p>
        </p:txBody>
      </p:sp>
      <p:sp>
        <p:nvSpPr>
          <p:cNvPr id="253" name="Google Shape;253;p2"/>
          <p:cNvSpPr txBox="1"/>
          <p:nvPr>
            <p:ph idx="14" type="title"/>
          </p:nvPr>
        </p:nvSpPr>
        <p:spPr>
          <a:xfrm flipH="1">
            <a:off x="620700" y="3068625"/>
            <a:ext cx="1080000" cy="360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GB"/>
              <a:t>04</a:t>
            </a:r>
            <a:endParaRPr/>
          </a:p>
        </p:txBody>
      </p:sp>
      <p:sp>
        <p:nvSpPr>
          <p:cNvPr id="254" name="Google Shape;254;p2"/>
          <p:cNvSpPr txBox="1"/>
          <p:nvPr>
            <p:ph idx="15" type="title"/>
          </p:nvPr>
        </p:nvSpPr>
        <p:spPr>
          <a:xfrm>
            <a:off x="3342325" y="3068625"/>
            <a:ext cx="1080000" cy="360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GB"/>
              <a:t>05</a:t>
            </a:r>
            <a:endParaRPr/>
          </a:p>
        </p:txBody>
      </p:sp>
      <p:sp>
        <p:nvSpPr>
          <p:cNvPr id="255" name="Google Shape;255;p2"/>
          <p:cNvSpPr txBox="1"/>
          <p:nvPr>
            <p:ph idx="16" type="title"/>
          </p:nvPr>
        </p:nvSpPr>
        <p:spPr>
          <a:xfrm>
            <a:off x="6063950" y="3068625"/>
            <a:ext cx="1080000" cy="360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GB"/>
              <a:t>06</a:t>
            </a:r>
            <a:endParaRPr/>
          </a:p>
        </p:txBody>
      </p:sp>
      <p:sp>
        <p:nvSpPr>
          <p:cNvPr id="256" name="Google Shape;256;p2"/>
          <p:cNvSpPr/>
          <p:nvPr/>
        </p:nvSpPr>
        <p:spPr>
          <a:xfrm flipH="1">
            <a:off x="3990775" y="30036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
          <p:cNvSpPr/>
          <p:nvPr/>
        </p:nvSpPr>
        <p:spPr>
          <a:xfrm flipH="1">
            <a:off x="6686450" y="30036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
          <p:cNvSpPr/>
          <p:nvPr/>
        </p:nvSpPr>
        <p:spPr>
          <a:xfrm flipH="1">
            <a:off x="1295100" y="30036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g17df7f48d33_0_27"/>
          <p:cNvSpPr txBox="1"/>
          <p:nvPr>
            <p:ph idx="3" type="title"/>
          </p:nvPr>
        </p:nvSpPr>
        <p:spPr>
          <a:xfrm>
            <a:off x="540000" y="491400"/>
            <a:ext cx="810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Project Cost Estimation</a:t>
            </a:r>
            <a:endParaRPr/>
          </a:p>
        </p:txBody>
      </p:sp>
      <p:pic>
        <p:nvPicPr>
          <p:cNvPr id="626" name="Google Shape;626;g17df7f48d33_0_27"/>
          <p:cNvPicPr preferRelativeResize="0"/>
          <p:nvPr/>
        </p:nvPicPr>
        <p:blipFill>
          <a:blip r:embed="rId3">
            <a:alphaModFix/>
          </a:blip>
          <a:stretch>
            <a:fillRect/>
          </a:stretch>
        </p:blipFill>
        <p:spPr>
          <a:xfrm>
            <a:off x="742950" y="1237225"/>
            <a:ext cx="7658100" cy="3733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g17df7f48d33_0_38"/>
          <p:cNvSpPr txBox="1"/>
          <p:nvPr>
            <p:ph idx="3" type="title"/>
          </p:nvPr>
        </p:nvSpPr>
        <p:spPr>
          <a:xfrm>
            <a:off x="540000" y="491400"/>
            <a:ext cx="810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Project Cost Estimation</a:t>
            </a:r>
            <a:endParaRPr/>
          </a:p>
        </p:txBody>
      </p:sp>
      <p:pic>
        <p:nvPicPr>
          <p:cNvPr id="632" name="Google Shape;632;g17df7f48d33_0_38"/>
          <p:cNvPicPr preferRelativeResize="0"/>
          <p:nvPr/>
        </p:nvPicPr>
        <p:blipFill>
          <a:blip r:embed="rId3">
            <a:alphaModFix/>
          </a:blip>
          <a:stretch>
            <a:fillRect/>
          </a:stretch>
        </p:blipFill>
        <p:spPr>
          <a:xfrm>
            <a:off x="628650" y="1257950"/>
            <a:ext cx="7886700" cy="35528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g17df7f48d33_0_44"/>
          <p:cNvSpPr txBox="1"/>
          <p:nvPr>
            <p:ph idx="3" type="title"/>
          </p:nvPr>
        </p:nvSpPr>
        <p:spPr>
          <a:xfrm>
            <a:off x="540000" y="491400"/>
            <a:ext cx="810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Project Cost Estimation</a:t>
            </a:r>
            <a:endParaRPr/>
          </a:p>
        </p:txBody>
      </p:sp>
      <p:pic>
        <p:nvPicPr>
          <p:cNvPr id="638" name="Google Shape;638;g17df7f48d33_0_44"/>
          <p:cNvPicPr preferRelativeResize="0"/>
          <p:nvPr/>
        </p:nvPicPr>
        <p:blipFill>
          <a:blip r:embed="rId3">
            <a:alphaModFix/>
          </a:blip>
          <a:stretch>
            <a:fillRect/>
          </a:stretch>
        </p:blipFill>
        <p:spPr>
          <a:xfrm>
            <a:off x="647700" y="1216500"/>
            <a:ext cx="7848600" cy="37242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g17df7f48d33_0_50"/>
          <p:cNvSpPr txBox="1"/>
          <p:nvPr>
            <p:ph idx="3" type="title"/>
          </p:nvPr>
        </p:nvSpPr>
        <p:spPr>
          <a:xfrm>
            <a:off x="540000" y="491400"/>
            <a:ext cx="810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Project Cost Estimation</a:t>
            </a:r>
            <a:endParaRPr/>
          </a:p>
        </p:txBody>
      </p:sp>
      <p:pic>
        <p:nvPicPr>
          <p:cNvPr id="644" name="Google Shape;644;g17df7f48d33_0_50"/>
          <p:cNvPicPr preferRelativeResize="0"/>
          <p:nvPr/>
        </p:nvPicPr>
        <p:blipFill>
          <a:blip r:embed="rId3">
            <a:alphaModFix/>
          </a:blip>
          <a:stretch>
            <a:fillRect/>
          </a:stretch>
        </p:blipFill>
        <p:spPr>
          <a:xfrm>
            <a:off x="619125" y="1299425"/>
            <a:ext cx="7905750" cy="34099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g17df7f48d33_0_56"/>
          <p:cNvSpPr txBox="1"/>
          <p:nvPr>
            <p:ph idx="3" type="title"/>
          </p:nvPr>
        </p:nvSpPr>
        <p:spPr>
          <a:xfrm>
            <a:off x="540000" y="186600"/>
            <a:ext cx="810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Staffing</a:t>
            </a:r>
            <a:r>
              <a:rPr lang="en-GB"/>
              <a:t> Procedure and Plan (HR </a:t>
            </a:r>
            <a:r>
              <a:rPr lang="en-GB"/>
              <a:t>Management</a:t>
            </a:r>
            <a:r>
              <a:rPr lang="en-GB"/>
              <a:t>)</a:t>
            </a:r>
            <a:endParaRPr/>
          </a:p>
        </p:txBody>
      </p:sp>
      <p:sp>
        <p:nvSpPr>
          <p:cNvPr id="650" name="Google Shape;650;g17df7f48d33_0_56"/>
          <p:cNvSpPr txBox="1"/>
          <p:nvPr/>
        </p:nvSpPr>
        <p:spPr>
          <a:xfrm>
            <a:off x="355425" y="1718350"/>
            <a:ext cx="8604900" cy="3570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1200"/>
              </a:spcBef>
              <a:spcAft>
                <a:spcPts val="0"/>
              </a:spcAft>
              <a:buClr>
                <a:schemeClr val="dk1"/>
              </a:buClr>
              <a:buSzPts val="1600"/>
              <a:buChar char="●"/>
            </a:pPr>
            <a:r>
              <a:rPr lang="en-GB" sz="1600">
                <a:solidFill>
                  <a:schemeClr val="dk1"/>
                </a:solidFill>
              </a:rPr>
              <a:t>Estimating the types and number of employees needed for the project.</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GB" sz="1600">
                <a:solidFill>
                  <a:schemeClr val="dk1"/>
                </a:solidFill>
              </a:rPr>
              <a:t>Design a recruitment advertisement for the available jobs, including a description of the required skills and experience.</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GB" sz="1600">
                <a:solidFill>
                  <a:schemeClr val="dk1"/>
                </a:solidFill>
              </a:rPr>
              <a:t>Post the recruitment advertisement through social media, newspapers, and Linkedin.</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GB" sz="1600">
                <a:solidFill>
                  <a:schemeClr val="dk1"/>
                </a:solidFill>
              </a:rPr>
              <a:t>Select suitable candidates for various jobs by evaluating the candidates’ applications, interviews, and employment tests.</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GB" sz="1600">
                <a:solidFill>
                  <a:schemeClr val="dk1"/>
                </a:solidFill>
              </a:rPr>
              <a:t>Place the new employee in the right position by training them if needed or transferring to some other job.</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GB" sz="1600">
                <a:solidFill>
                  <a:schemeClr val="dk1"/>
                </a:solidFill>
              </a:rPr>
              <a:t>Introducing new employees to the project scope and environment.</a:t>
            </a:r>
            <a:endParaRPr sz="1600">
              <a:solidFill>
                <a:schemeClr val="dk1"/>
              </a:solidFill>
            </a:endParaRPr>
          </a:p>
          <a:p>
            <a:pPr indent="-228600" lvl="0" marL="0" rtl="0" algn="l">
              <a:lnSpc>
                <a:spcPct val="115000"/>
              </a:lnSpc>
              <a:spcBef>
                <a:spcPts val="1200"/>
              </a:spcBef>
              <a:spcAft>
                <a:spcPts val="0"/>
              </a:spcAft>
              <a:buClr>
                <a:schemeClr val="dk1"/>
              </a:buClr>
              <a:buSzPts val="1100"/>
              <a:buFont typeface="Arial"/>
              <a:buNone/>
            </a:pPr>
            <a:r>
              <a:t/>
            </a:r>
            <a:endParaRPr sz="1600">
              <a:solidFill>
                <a:schemeClr val="dk1"/>
              </a:solidFill>
            </a:endParaRPr>
          </a:p>
          <a:p>
            <a:pPr indent="0" lvl="0" marL="0" rtl="0" algn="l">
              <a:spcBef>
                <a:spcPts val="1200"/>
              </a:spcBef>
              <a:spcAft>
                <a:spcPts val="0"/>
              </a:spcAft>
              <a:buNone/>
            </a:pPr>
            <a:r>
              <a:t/>
            </a:r>
            <a:endParaRPr sz="1600">
              <a:latin typeface="Libre Franklin"/>
              <a:ea typeface="Libre Franklin"/>
              <a:cs typeface="Libre Franklin"/>
              <a:sym typeface="Libre Frankli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14"/>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Practical Part</a:t>
            </a:r>
            <a:endParaRPr/>
          </a:p>
        </p:txBody>
      </p:sp>
      <p:grpSp>
        <p:nvGrpSpPr>
          <p:cNvPr id="656" name="Google Shape;656;p14"/>
          <p:cNvGrpSpPr/>
          <p:nvPr/>
        </p:nvGrpSpPr>
        <p:grpSpPr>
          <a:xfrm>
            <a:off x="2609549" y="1288465"/>
            <a:ext cx="3574167" cy="3633938"/>
            <a:chOff x="5792323" y="1320061"/>
            <a:chExt cx="2528415" cy="3189064"/>
          </a:xfrm>
        </p:grpSpPr>
        <p:sp>
          <p:nvSpPr>
            <p:cNvPr id="657" name="Google Shape;657;p14"/>
            <p:cNvSpPr/>
            <p:nvPr/>
          </p:nvSpPr>
          <p:spPr>
            <a:xfrm>
              <a:off x="5792323" y="1328095"/>
              <a:ext cx="2528415" cy="3181030"/>
            </a:xfrm>
            <a:custGeom>
              <a:rect b="b" l="l" r="r" t="t"/>
              <a:pathLst>
                <a:path extrusionOk="0" h="57808" w="45967">
                  <a:moveTo>
                    <a:pt x="439" y="0"/>
                  </a:moveTo>
                  <a:cubicBezTo>
                    <a:pt x="195" y="0"/>
                    <a:pt x="34" y="260"/>
                    <a:pt x="34" y="700"/>
                  </a:cubicBezTo>
                  <a:lnTo>
                    <a:pt x="34" y="30588"/>
                  </a:lnTo>
                  <a:cubicBezTo>
                    <a:pt x="1" y="31122"/>
                    <a:pt x="268" y="31622"/>
                    <a:pt x="668" y="31989"/>
                  </a:cubicBezTo>
                  <a:lnTo>
                    <a:pt x="45300" y="57741"/>
                  </a:lnTo>
                  <a:cubicBezTo>
                    <a:pt x="45382" y="57786"/>
                    <a:pt x="45460" y="57807"/>
                    <a:pt x="45533" y="57807"/>
                  </a:cubicBezTo>
                  <a:cubicBezTo>
                    <a:pt x="45786" y="57807"/>
                    <a:pt x="45967" y="57548"/>
                    <a:pt x="45967" y="57107"/>
                  </a:cubicBezTo>
                  <a:lnTo>
                    <a:pt x="45967" y="27219"/>
                  </a:lnTo>
                  <a:cubicBezTo>
                    <a:pt x="45967" y="26685"/>
                    <a:pt x="45733" y="26152"/>
                    <a:pt x="45300" y="25818"/>
                  </a:cubicBezTo>
                  <a:lnTo>
                    <a:pt x="668" y="66"/>
                  </a:lnTo>
                  <a:cubicBezTo>
                    <a:pt x="586" y="22"/>
                    <a:pt x="509" y="0"/>
                    <a:pt x="439" y="0"/>
                  </a:cubicBezTo>
                  <a:close/>
                </a:path>
              </a:pathLst>
            </a:custGeom>
            <a:solidFill>
              <a:srgbClr val="D5A6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4"/>
            <p:cNvSpPr/>
            <p:nvPr/>
          </p:nvSpPr>
          <p:spPr>
            <a:xfrm>
              <a:off x="5900572" y="1940150"/>
              <a:ext cx="2341288" cy="1519970"/>
            </a:xfrm>
            <a:custGeom>
              <a:rect b="b" l="l" r="r" t="t"/>
              <a:pathLst>
                <a:path extrusionOk="0" h="27622" w="42565">
                  <a:moveTo>
                    <a:pt x="377" y="1"/>
                  </a:moveTo>
                  <a:cubicBezTo>
                    <a:pt x="155" y="1"/>
                    <a:pt x="1" y="174"/>
                    <a:pt x="1" y="485"/>
                  </a:cubicBezTo>
                  <a:lnTo>
                    <a:pt x="1" y="2553"/>
                  </a:lnTo>
                  <a:cubicBezTo>
                    <a:pt x="1" y="3020"/>
                    <a:pt x="268" y="3454"/>
                    <a:pt x="668" y="3721"/>
                  </a:cubicBezTo>
                  <a:lnTo>
                    <a:pt x="41897" y="27538"/>
                  </a:lnTo>
                  <a:cubicBezTo>
                    <a:pt x="42001" y="27594"/>
                    <a:pt x="42100" y="27622"/>
                    <a:pt x="42188" y="27622"/>
                  </a:cubicBezTo>
                  <a:cubicBezTo>
                    <a:pt x="42410" y="27622"/>
                    <a:pt x="42564" y="27448"/>
                    <a:pt x="42564" y="27137"/>
                  </a:cubicBezTo>
                  <a:lnTo>
                    <a:pt x="42564" y="25069"/>
                  </a:lnTo>
                  <a:cubicBezTo>
                    <a:pt x="42531" y="24569"/>
                    <a:pt x="42298" y="24135"/>
                    <a:pt x="41897" y="23902"/>
                  </a:cubicBezTo>
                  <a:lnTo>
                    <a:pt x="668" y="85"/>
                  </a:lnTo>
                  <a:cubicBezTo>
                    <a:pt x="564" y="28"/>
                    <a:pt x="465" y="1"/>
                    <a:pt x="377"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4"/>
            <p:cNvSpPr/>
            <p:nvPr/>
          </p:nvSpPr>
          <p:spPr>
            <a:xfrm>
              <a:off x="5904257" y="2191675"/>
              <a:ext cx="278930" cy="563757"/>
            </a:xfrm>
            <a:custGeom>
              <a:rect b="b" l="l" r="r" t="t"/>
              <a:pathLst>
                <a:path extrusionOk="0" h="10245" w="5071">
                  <a:moveTo>
                    <a:pt x="359" y="0"/>
                  </a:moveTo>
                  <a:cubicBezTo>
                    <a:pt x="148" y="0"/>
                    <a:pt x="0" y="239"/>
                    <a:pt x="0" y="584"/>
                  </a:cubicBezTo>
                  <a:lnTo>
                    <a:pt x="0" y="6722"/>
                  </a:lnTo>
                  <a:cubicBezTo>
                    <a:pt x="0" y="7189"/>
                    <a:pt x="201" y="7589"/>
                    <a:pt x="534" y="7889"/>
                  </a:cubicBezTo>
                  <a:lnTo>
                    <a:pt x="4537" y="10191"/>
                  </a:lnTo>
                  <a:cubicBezTo>
                    <a:pt x="4603" y="10227"/>
                    <a:pt x="4665" y="10245"/>
                    <a:pt x="4722" y="10245"/>
                  </a:cubicBezTo>
                  <a:cubicBezTo>
                    <a:pt x="4928" y="10245"/>
                    <a:pt x="5071" y="10022"/>
                    <a:pt x="5071" y="9657"/>
                  </a:cubicBezTo>
                  <a:lnTo>
                    <a:pt x="5071" y="3519"/>
                  </a:lnTo>
                  <a:cubicBezTo>
                    <a:pt x="5071" y="3052"/>
                    <a:pt x="4871" y="2652"/>
                    <a:pt x="4537" y="2352"/>
                  </a:cubicBezTo>
                  <a:lnTo>
                    <a:pt x="534" y="50"/>
                  </a:lnTo>
                  <a:cubicBezTo>
                    <a:pt x="473" y="16"/>
                    <a:pt x="414" y="0"/>
                    <a:pt x="359"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4"/>
            <p:cNvSpPr/>
            <p:nvPr/>
          </p:nvSpPr>
          <p:spPr>
            <a:xfrm>
              <a:off x="5904257" y="2191675"/>
              <a:ext cx="278930" cy="563757"/>
            </a:xfrm>
            <a:custGeom>
              <a:rect b="b" l="l" r="r" t="t"/>
              <a:pathLst>
                <a:path extrusionOk="0" h="10245" w="5071">
                  <a:moveTo>
                    <a:pt x="359" y="0"/>
                  </a:moveTo>
                  <a:cubicBezTo>
                    <a:pt x="148" y="0"/>
                    <a:pt x="0" y="239"/>
                    <a:pt x="0" y="584"/>
                  </a:cubicBezTo>
                  <a:lnTo>
                    <a:pt x="0" y="6722"/>
                  </a:lnTo>
                  <a:cubicBezTo>
                    <a:pt x="0" y="7189"/>
                    <a:pt x="201" y="7589"/>
                    <a:pt x="534" y="7889"/>
                  </a:cubicBezTo>
                  <a:lnTo>
                    <a:pt x="4537" y="10191"/>
                  </a:lnTo>
                  <a:cubicBezTo>
                    <a:pt x="4603" y="10227"/>
                    <a:pt x="4665" y="10245"/>
                    <a:pt x="4722" y="10245"/>
                  </a:cubicBezTo>
                  <a:cubicBezTo>
                    <a:pt x="4928" y="10245"/>
                    <a:pt x="5071" y="10022"/>
                    <a:pt x="5071" y="9657"/>
                  </a:cubicBezTo>
                  <a:lnTo>
                    <a:pt x="5071" y="3519"/>
                  </a:lnTo>
                  <a:cubicBezTo>
                    <a:pt x="5071" y="3052"/>
                    <a:pt x="4871" y="2652"/>
                    <a:pt x="4537" y="2352"/>
                  </a:cubicBezTo>
                  <a:lnTo>
                    <a:pt x="534" y="50"/>
                  </a:lnTo>
                  <a:cubicBezTo>
                    <a:pt x="473" y="16"/>
                    <a:pt x="414" y="0"/>
                    <a:pt x="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4"/>
            <p:cNvSpPr/>
            <p:nvPr/>
          </p:nvSpPr>
          <p:spPr>
            <a:xfrm>
              <a:off x="5904257" y="2662203"/>
              <a:ext cx="278930" cy="563151"/>
            </a:xfrm>
            <a:custGeom>
              <a:rect b="b" l="l" r="r" t="t"/>
              <a:pathLst>
                <a:path extrusionOk="0" h="10234" w="5071">
                  <a:moveTo>
                    <a:pt x="328" y="0"/>
                  </a:moveTo>
                  <a:cubicBezTo>
                    <a:pt x="134" y="0"/>
                    <a:pt x="0" y="220"/>
                    <a:pt x="0" y="572"/>
                  </a:cubicBezTo>
                  <a:lnTo>
                    <a:pt x="0" y="6743"/>
                  </a:lnTo>
                  <a:cubicBezTo>
                    <a:pt x="0" y="7177"/>
                    <a:pt x="201" y="7611"/>
                    <a:pt x="534" y="7878"/>
                  </a:cubicBezTo>
                  <a:lnTo>
                    <a:pt x="4537" y="10179"/>
                  </a:lnTo>
                  <a:cubicBezTo>
                    <a:pt x="4603" y="10216"/>
                    <a:pt x="4666" y="10233"/>
                    <a:pt x="4724" y="10233"/>
                  </a:cubicBezTo>
                  <a:cubicBezTo>
                    <a:pt x="4929" y="10233"/>
                    <a:pt x="5071" y="10017"/>
                    <a:pt x="5071" y="9679"/>
                  </a:cubicBezTo>
                  <a:lnTo>
                    <a:pt x="5071" y="3508"/>
                  </a:lnTo>
                  <a:cubicBezTo>
                    <a:pt x="5071" y="3074"/>
                    <a:pt x="4871" y="2641"/>
                    <a:pt x="4537" y="2374"/>
                  </a:cubicBezTo>
                  <a:lnTo>
                    <a:pt x="534" y="72"/>
                  </a:lnTo>
                  <a:cubicBezTo>
                    <a:pt x="461" y="23"/>
                    <a:pt x="391" y="0"/>
                    <a:pt x="328"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14"/>
            <p:cNvSpPr/>
            <p:nvPr/>
          </p:nvSpPr>
          <p:spPr>
            <a:xfrm>
              <a:off x="5904257" y="2662203"/>
              <a:ext cx="278930" cy="563151"/>
            </a:xfrm>
            <a:custGeom>
              <a:rect b="b" l="l" r="r" t="t"/>
              <a:pathLst>
                <a:path extrusionOk="0" h="10234" w="5071">
                  <a:moveTo>
                    <a:pt x="328" y="0"/>
                  </a:moveTo>
                  <a:cubicBezTo>
                    <a:pt x="134" y="0"/>
                    <a:pt x="0" y="220"/>
                    <a:pt x="0" y="572"/>
                  </a:cubicBezTo>
                  <a:lnTo>
                    <a:pt x="0" y="6743"/>
                  </a:lnTo>
                  <a:cubicBezTo>
                    <a:pt x="0" y="7177"/>
                    <a:pt x="201" y="7611"/>
                    <a:pt x="534" y="7878"/>
                  </a:cubicBezTo>
                  <a:lnTo>
                    <a:pt x="4537" y="10179"/>
                  </a:lnTo>
                  <a:cubicBezTo>
                    <a:pt x="4603" y="10216"/>
                    <a:pt x="4666" y="10233"/>
                    <a:pt x="4724" y="10233"/>
                  </a:cubicBezTo>
                  <a:cubicBezTo>
                    <a:pt x="4929" y="10233"/>
                    <a:pt x="5071" y="10017"/>
                    <a:pt x="5071" y="9679"/>
                  </a:cubicBezTo>
                  <a:lnTo>
                    <a:pt x="5071" y="3508"/>
                  </a:lnTo>
                  <a:cubicBezTo>
                    <a:pt x="5071" y="3074"/>
                    <a:pt x="4871" y="2641"/>
                    <a:pt x="4537" y="2374"/>
                  </a:cubicBezTo>
                  <a:lnTo>
                    <a:pt x="534" y="72"/>
                  </a:lnTo>
                  <a:cubicBezTo>
                    <a:pt x="461" y="23"/>
                    <a:pt x="391"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4"/>
            <p:cNvSpPr/>
            <p:nvPr/>
          </p:nvSpPr>
          <p:spPr>
            <a:xfrm>
              <a:off x="6247377" y="2418713"/>
              <a:ext cx="1994481" cy="1181330"/>
            </a:xfrm>
            <a:custGeom>
              <a:rect b="b" l="l" r="r" t="t"/>
              <a:pathLst>
                <a:path extrusionOk="0" h="21468" w="36260">
                  <a:moveTo>
                    <a:pt x="208" y="1"/>
                  </a:moveTo>
                  <a:cubicBezTo>
                    <a:pt x="81" y="1"/>
                    <a:pt x="0" y="99"/>
                    <a:pt x="0" y="261"/>
                  </a:cubicBezTo>
                  <a:cubicBezTo>
                    <a:pt x="0" y="561"/>
                    <a:pt x="167" y="828"/>
                    <a:pt x="401" y="995"/>
                  </a:cubicBezTo>
                  <a:lnTo>
                    <a:pt x="35826" y="21409"/>
                  </a:lnTo>
                  <a:cubicBezTo>
                    <a:pt x="35896" y="21449"/>
                    <a:pt x="35962" y="21468"/>
                    <a:pt x="36022" y="21468"/>
                  </a:cubicBezTo>
                  <a:cubicBezTo>
                    <a:pt x="36161" y="21468"/>
                    <a:pt x="36259" y="21363"/>
                    <a:pt x="36259" y="21176"/>
                  </a:cubicBezTo>
                  <a:cubicBezTo>
                    <a:pt x="36226" y="20909"/>
                    <a:pt x="36059" y="20642"/>
                    <a:pt x="35826" y="20475"/>
                  </a:cubicBezTo>
                  <a:lnTo>
                    <a:pt x="401" y="61"/>
                  </a:lnTo>
                  <a:cubicBezTo>
                    <a:pt x="329" y="20"/>
                    <a:pt x="264" y="1"/>
                    <a:pt x="2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4"/>
            <p:cNvSpPr/>
            <p:nvPr/>
          </p:nvSpPr>
          <p:spPr>
            <a:xfrm>
              <a:off x="6247377" y="2518200"/>
              <a:ext cx="1994481" cy="1182816"/>
            </a:xfrm>
            <a:custGeom>
              <a:rect b="b" l="l" r="r" t="t"/>
              <a:pathLst>
                <a:path extrusionOk="0" h="21495" w="36260">
                  <a:moveTo>
                    <a:pt x="226" y="1"/>
                  </a:moveTo>
                  <a:cubicBezTo>
                    <a:pt x="88" y="1"/>
                    <a:pt x="0" y="118"/>
                    <a:pt x="0" y="287"/>
                  </a:cubicBezTo>
                  <a:cubicBezTo>
                    <a:pt x="0" y="588"/>
                    <a:pt x="167" y="854"/>
                    <a:pt x="401" y="988"/>
                  </a:cubicBezTo>
                  <a:lnTo>
                    <a:pt x="35826" y="21436"/>
                  </a:lnTo>
                  <a:cubicBezTo>
                    <a:pt x="35896" y="21476"/>
                    <a:pt x="35962" y="21495"/>
                    <a:pt x="36022" y="21495"/>
                  </a:cubicBezTo>
                  <a:cubicBezTo>
                    <a:pt x="36161" y="21495"/>
                    <a:pt x="36259" y="21389"/>
                    <a:pt x="36259" y="21202"/>
                  </a:cubicBezTo>
                  <a:cubicBezTo>
                    <a:pt x="36226" y="20902"/>
                    <a:pt x="36059" y="20635"/>
                    <a:pt x="35826" y="20502"/>
                  </a:cubicBezTo>
                  <a:lnTo>
                    <a:pt x="401" y="54"/>
                  </a:lnTo>
                  <a:cubicBezTo>
                    <a:pt x="337" y="17"/>
                    <a:pt x="278" y="1"/>
                    <a:pt x="226"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4"/>
            <p:cNvSpPr/>
            <p:nvPr/>
          </p:nvSpPr>
          <p:spPr>
            <a:xfrm>
              <a:off x="6247377" y="2618843"/>
              <a:ext cx="1994481" cy="1183146"/>
            </a:xfrm>
            <a:custGeom>
              <a:rect b="b" l="l" r="r" t="t"/>
              <a:pathLst>
                <a:path extrusionOk="0" h="21501" w="36260">
                  <a:moveTo>
                    <a:pt x="212" y="1"/>
                  </a:moveTo>
                  <a:cubicBezTo>
                    <a:pt x="82" y="1"/>
                    <a:pt x="0" y="106"/>
                    <a:pt x="0" y="293"/>
                  </a:cubicBezTo>
                  <a:cubicBezTo>
                    <a:pt x="0" y="560"/>
                    <a:pt x="167" y="827"/>
                    <a:pt x="401" y="993"/>
                  </a:cubicBezTo>
                  <a:lnTo>
                    <a:pt x="35826" y="21441"/>
                  </a:lnTo>
                  <a:cubicBezTo>
                    <a:pt x="35896" y="21481"/>
                    <a:pt x="35962" y="21500"/>
                    <a:pt x="36022" y="21500"/>
                  </a:cubicBezTo>
                  <a:cubicBezTo>
                    <a:pt x="36161" y="21500"/>
                    <a:pt x="36259" y="21395"/>
                    <a:pt x="36259" y="21208"/>
                  </a:cubicBezTo>
                  <a:cubicBezTo>
                    <a:pt x="36226" y="20908"/>
                    <a:pt x="36059" y="20641"/>
                    <a:pt x="35826" y="20474"/>
                  </a:cubicBezTo>
                  <a:lnTo>
                    <a:pt x="401" y="59"/>
                  </a:lnTo>
                  <a:cubicBezTo>
                    <a:pt x="331" y="20"/>
                    <a:pt x="267" y="1"/>
                    <a:pt x="212"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4"/>
            <p:cNvSpPr/>
            <p:nvPr/>
          </p:nvSpPr>
          <p:spPr>
            <a:xfrm>
              <a:off x="6247377" y="2719761"/>
              <a:ext cx="1994481" cy="1181330"/>
            </a:xfrm>
            <a:custGeom>
              <a:rect b="b" l="l" r="r" t="t"/>
              <a:pathLst>
                <a:path extrusionOk="0" h="21468" w="36260">
                  <a:moveTo>
                    <a:pt x="208" y="0"/>
                  </a:moveTo>
                  <a:cubicBezTo>
                    <a:pt x="81" y="0"/>
                    <a:pt x="0" y="98"/>
                    <a:pt x="0" y="260"/>
                  </a:cubicBezTo>
                  <a:cubicBezTo>
                    <a:pt x="0" y="560"/>
                    <a:pt x="167" y="827"/>
                    <a:pt x="401" y="994"/>
                  </a:cubicBezTo>
                  <a:lnTo>
                    <a:pt x="35826" y="21409"/>
                  </a:lnTo>
                  <a:cubicBezTo>
                    <a:pt x="35896" y="21449"/>
                    <a:pt x="35962" y="21468"/>
                    <a:pt x="36022" y="21468"/>
                  </a:cubicBezTo>
                  <a:cubicBezTo>
                    <a:pt x="36161" y="21468"/>
                    <a:pt x="36259" y="21362"/>
                    <a:pt x="36259" y="21175"/>
                  </a:cubicBezTo>
                  <a:cubicBezTo>
                    <a:pt x="36226" y="20908"/>
                    <a:pt x="36059" y="20641"/>
                    <a:pt x="35826" y="20475"/>
                  </a:cubicBezTo>
                  <a:lnTo>
                    <a:pt x="401" y="60"/>
                  </a:lnTo>
                  <a:cubicBezTo>
                    <a:pt x="329" y="19"/>
                    <a:pt x="264" y="0"/>
                    <a:pt x="208"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4"/>
            <p:cNvSpPr/>
            <p:nvPr/>
          </p:nvSpPr>
          <p:spPr>
            <a:xfrm>
              <a:off x="6247377" y="2885335"/>
              <a:ext cx="1994481" cy="1182816"/>
            </a:xfrm>
            <a:custGeom>
              <a:rect b="b" l="l" r="r" t="t"/>
              <a:pathLst>
                <a:path extrusionOk="0" h="21495" w="36260">
                  <a:moveTo>
                    <a:pt x="226" y="0"/>
                  </a:moveTo>
                  <a:cubicBezTo>
                    <a:pt x="88" y="0"/>
                    <a:pt x="0" y="117"/>
                    <a:pt x="0" y="287"/>
                  </a:cubicBezTo>
                  <a:cubicBezTo>
                    <a:pt x="0" y="587"/>
                    <a:pt x="167" y="854"/>
                    <a:pt x="401" y="1021"/>
                  </a:cubicBezTo>
                  <a:lnTo>
                    <a:pt x="35826" y="21435"/>
                  </a:lnTo>
                  <a:cubicBezTo>
                    <a:pt x="35896" y="21475"/>
                    <a:pt x="35962" y="21494"/>
                    <a:pt x="36022" y="21494"/>
                  </a:cubicBezTo>
                  <a:cubicBezTo>
                    <a:pt x="36161" y="21494"/>
                    <a:pt x="36259" y="21389"/>
                    <a:pt x="36259" y="21202"/>
                  </a:cubicBezTo>
                  <a:cubicBezTo>
                    <a:pt x="36226" y="20935"/>
                    <a:pt x="36059" y="20668"/>
                    <a:pt x="35826" y="20501"/>
                  </a:cubicBezTo>
                  <a:lnTo>
                    <a:pt x="401" y="53"/>
                  </a:lnTo>
                  <a:cubicBezTo>
                    <a:pt x="337" y="17"/>
                    <a:pt x="278" y="0"/>
                    <a:pt x="2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4"/>
            <p:cNvSpPr/>
            <p:nvPr/>
          </p:nvSpPr>
          <p:spPr>
            <a:xfrm>
              <a:off x="6247377" y="2985977"/>
              <a:ext cx="1994481" cy="1183091"/>
            </a:xfrm>
            <a:custGeom>
              <a:rect b="b" l="l" r="r" t="t"/>
              <a:pathLst>
                <a:path extrusionOk="0" h="21500" w="36260">
                  <a:moveTo>
                    <a:pt x="212" y="0"/>
                  </a:moveTo>
                  <a:cubicBezTo>
                    <a:pt x="82" y="0"/>
                    <a:pt x="0" y="105"/>
                    <a:pt x="0" y="292"/>
                  </a:cubicBezTo>
                  <a:cubicBezTo>
                    <a:pt x="0" y="593"/>
                    <a:pt x="167" y="826"/>
                    <a:pt x="401" y="993"/>
                  </a:cubicBezTo>
                  <a:lnTo>
                    <a:pt x="35826" y="21441"/>
                  </a:lnTo>
                  <a:cubicBezTo>
                    <a:pt x="35896" y="21481"/>
                    <a:pt x="35962" y="21500"/>
                    <a:pt x="36022" y="21500"/>
                  </a:cubicBezTo>
                  <a:cubicBezTo>
                    <a:pt x="36161" y="21500"/>
                    <a:pt x="36259" y="21395"/>
                    <a:pt x="36259" y="21207"/>
                  </a:cubicBezTo>
                  <a:cubicBezTo>
                    <a:pt x="36226" y="20907"/>
                    <a:pt x="36059" y="20640"/>
                    <a:pt x="35826" y="20507"/>
                  </a:cubicBezTo>
                  <a:lnTo>
                    <a:pt x="401" y="59"/>
                  </a:lnTo>
                  <a:cubicBezTo>
                    <a:pt x="331" y="19"/>
                    <a:pt x="267" y="0"/>
                    <a:pt x="212"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4"/>
            <p:cNvSpPr/>
            <p:nvPr/>
          </p:nvSpPr>
          <p:spPr>
            <a:xfrm>
              <a:off x="6247377" y="3086895"/>
              <a:ext cx="1994481" cy="1181330"/>
            </a:xfrm>
            <a:custGeom>
              <a:rect b="b" l="l" r="r" t="t"/>
              <a:pathLst>
                <a:path extrusionOk="0" h="21468" w="36260">
                  <a:moveTo>
                    <a:pt x="212" y="1"/>
                  </a:moveTo>
                  <a:cubicBezTo>
                    <a:pt x="82" y="1"/>
                    <a:pt x="0" y="106"/>
                    <a:pt x="0" y="293"/>
                  </a:cubicBezTo>
                  <a:cubicBezTo>
                    <a:pt x="0" y="560"/>
                    <a:pt x="167" y="827"/>
                    <a:pt x="401" y="994"/>
                  </a:cubicBezTo>
                  <a:lnTo>
                    <a:pt x="35826" y="21408"/>
                  </a:lnTo>
                  <a:cubicBezTo>
                    <a:pt x="35897" y="21449"/>
                    <a:pt x="35966" y="21468"/>
                    <a:pt x="36026" y="21468"/>
                  </a:cubicBezTo>
                  <a:cubicBezTo>
                    <a:pt x="36163" y="21468"/>
                    <a:pt x="36259" y="21370"/>
                    <a:pt x="36259" y="21208"/>
                  </a:cubicBezTo>
                  <a:cubicBezTo>
                    <a:pt x="36226" y="20908"/>
                    <a:pt x="36059" y="20641"/>
                    <a:pt x="35826" y="20474"/>
                  </a:cubicBezTo>
                  <a:lnTo>
                    <a:pt x="401" y="60"/>
                  </a:lnTo>
                  <a:cubicBezTo>
                    <a:pt x="331" y="20"/>
                    <a:pt x="267" y="1"/>
                    <a:pt x="212"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14"/>
            <p:cNvSpPr/>
            <p:nvPr/>
          </p:nvSpPr>
          <p:spPr>
            <a:xfrm>
              <a:off x="6247377" y="3187813"/>
              <a:ext cx="1994481" cy="1181330"/>
            </a:xfrm>
            <a:custGeom>
              <a:rect b="b" l="l" r="r" t="t"/>
              <a:pathLst>
                <a:path extrusionOk="0" h="21468" w="36260">
                  <a:moveTo>
                    <a:pt x="208" y="0"/>
                  </a:moveTo>
                  <a:cubicBezTo>
                    <a:pt x="81" y="0"/>
                    <a:pt x="0" y="98"/>
                    <a:pt x="0" y="260"/>
                  </a:cubicBezTo>
                  <a:cubicBezTo>
                    <a:pt x="0" y="561"/>
                    <a:pt x="167" y="827"/>
                    <a:pt x="401" y="994"/>
                  </a:cubicBezTo>
                  <a:lnTo>
                    <a:pt x="35826" y="21409"/>
                  </a:lnTo>
                  <a:cubicBezTo>
                    <a:pt x="35896" y="21449"/>
                    <a:pt x="35962" y="21468"/>
                    <a:pt x="36022" y="21468"/>
                  </a:cubicBezTo>
                  <a:cubicBezTo>
                    <a:pt x="36161" y="21468"/>
                    <a:pt x="36259" y="21363"/>
                    <a:pt x="36259" y="21175"/>
                  </a:cubicBezTo>
                  <a:cubicBezTo>
                    <a:pt x="36226" y="20908"/>
                    <a:pt x="36059" y="20642"/>
                    <a:pt x="35826" y="20475"/>
                  </a:cubicBezTo>
                  <a:lnTo>
                    <a:pt x="401" y="60"/>
                  </a:lnTo>
                  <a:cubicBezTo>
                    <a:pt x="329" y="19"/>
                    <a:pt x="264" y="0"/>
                    <a:pt x="208"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4"/>
            <p:cNvSpPr/>
            <p:nvPr/>
          </p:nvSpPr>
          <p:spPr>
            <a:xfrm>
              <a:off x="5794193" y="1320061"/>
              <a:ext cx="2526545" cy="1676578"/>
            </a:xfrm>
            <a:custGeom>
              <a:rect b="b" l="l" r="r" t="t"/>
              <a:pathLst>
                <a:path extrusionOk="0" h="30468" w="45933">
                  <a:moveTo>
                    <a:pt x="299" y="1"/>
                  </a:moveTo>
                  <a:cubicBezTo>
                    <a:pt x="120" y="1"/>
                    <a:pt x="0" y="176"/>
                    <a:pt x="0" y="513"/>
                  </a:cubicBezTo>
                  <a:lnTo>
                    <a:pt x="0" y="3948"/>
                  </a:lnTo>
                  <a:lnTo>
                    <a:pt x="45933" y="30467"/>
                  </a:lnTo>
                  <a:lnTo>
                    <a:pt x="45933" y="27032"/>
                  </a:lnTo>
                  <a:cubicBezTo>
                    <a:pt x="45933" y="26631"/>
                    <a:pt x="45766" y="26264"/>
                    <a:pt x="45466" y="26031"/>
                  </a:cubicBezTo>
                  <a:lnTo>
                    <a:pt x="467" y="46"/>
                  </a:lnTo>
                  <a:cubicBezTo>
                    <a:pt x="407" y="16"/>
                    <a:pt x="350" y="1"/>
                    <a:pt x="299"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4"/>
            <p:cNvSpPr/>
            <p:nvPr/>
          </p:nvSpPr>
          <p:spPr>
            <a:xfrm>
              <a:off x="5794193" y="1453554"/>
              <a:ext cx="2526545" cy="1772491"/>
            </a:xfrm>
            <a:custGeom>
              <a:rect b="b" l="l" r="r" t="t"/>
              <a:pathLst>
                <a:path extrusionOk="0" h="32211" w="45933">
                  <a:moveTo>
                    <a:pt x="2113" y="0"/>
                  </a:moveTo>
                  <a:cubicBezTo>
                    <a:pt x="1957" y="0"/>
                    <a:pt x="1879" y="211"/>
                    <a:pt x="1801" y="522"/>
                  </a:cubicBezTo>
                  <a:lnTo>
                    <a:pt x="1468" y="1622"/>
                  </a:lnTo>
                  <a:cubicBezTo>
                    <a:pt x="1364" y="1958"/>
                    <a:pt x="1281" y="2134"/>
                    <a:pt x="1125" y="2134"/>
                  </a:cubicBezTo>
                  <a:cubicBezTo>
                    <a:pt x="1079" y="2134"/>
                    <a:pt x="1027" y="2119"/>
                    <a:pt x="967" y="2089"/>
                  </a:cubicBezTo>
                  <a:lnTo>
                    <a:pt x="0" y="1522"/>
                  </a:lnTo>
                  <a:lnTo>
                    <a:pt x="0" y="5692"/>
                  </a:lnTo>
                  <a:lnTo>
                    <a:pt x="45933" y="32211"/>
                  </a:lnTo>
                  <a:lnTo>
                    <a:pt x="45933" y="28041"/>
                  </a:lnTo>
                  <a:lnTo>
                    <a:pt x="15311" y="10362"/>
                  </a:lnTo>
                  <a:cubicBezTo>
                    <a:pt x="15044" y="10229"/>
                    <a:pt x="14977" y="9928"/>
                    <a:pt x="14844" y="9361"/>
                  </a:cubicBezTo>
                  <a:lnTo>
                    <a:pt x="14410" y="7827"/>
                  </a:lnTo>
                  <a:cubicBezTo>
                    <a:pt x="14210" y="7093"/>
                    <a:pt x="14010" y="6826"/>
                    <a:pt x="13743" y="6693"/>
                  </a:cubicBezTo>
                  <a:lnTo>
                    <a:pt x="2268" y="55"/>
                  </a:lnTo>
                  <a:cubicBezTo>
                    <a:pt x="2209" y="17"/>
                    <a:pt x="2158" y="0"/>
                    <a:pt x="2113" y="0"/>
                  </a:cubicBez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14"/>
            <p:cNvSpPr/>
            <p:nvPr/>
          </p:nvSpPr>
          <p:spPr>
            <a:xfrm>
              <a:off x="8190417" y="2776713"/>
              <a:ext cx="56930" cy="92556"/>
            </a:xfrm>
            <a:custGeom>
              <a:rect b="b" l="l" r="r" t="t"/>
              <a:pathLst>
                <a:path extrusionOk="0" h="1682" w="1035">
                  <a:moveTo>
                    <a:pt x="319" y="1"/>
                  </a:moveTo>
                  <a:cubicBezTo>
                    <a:pt x="136" y="1"/>
                    <a:pt x="0" y="196"/>
                    <a:pt x="0" y="526"/>
                  </a:cubicBezTo>
                  <a:cubicBezTo>
                    <a:pt x="0" y="960"/>
                    <a:pt x="167" y="1360"/>
                    <a:pt x="501" y="1627"/>
                  </a:cubicBezTo>
                  <a:cubicBezTo>
                    <a:pt x="567" y="1664"/>
                    <a:pt x="630" y="1681"/>
                    <a:pt x="688" y="1681"/>
                  </a:cubicBezTo>
                  <a:cubicBezTo>
                    <a:pt x="893" y="1681"/>
                    <a:pt x="1035" y="1465"/>
                    <a:pt x="1035" y="1127"/>
                  </a:cubicBezTo>
                  <a:cubicBezTo>
                    <a:pt x="1035" y="693"/>
                    <a:pt x="834" y="293"/>
                    <a:pt x="501" y="59"/>
                  </a:cubicBezTo>
                  <a:cubicBezTo>
                    <a:pt x="437" y="20"/>
                    <a:pt x="376" y="1"/>
                    <a:pt x="31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14"/>
            <p:cNvSpPr/>
            <p:nvPr/>
          </p:nvSpPr>
          <p:spPr>
            <a:xfrm>
              <a:off x="8087668" y="2718000"/>
              <a:ext cx="56930" cy="92501"/>
            </a:xfrm>
            <a:custGeom>
              <a:rect b="b" l="l" r="r" t="t"/>
              <a:pathLst>
                <a:path extrusionOk="0" h="1681" w="1035">
                  <a:moveTo>
                    <a:pt x="338" y="0"/>
                  </a:moveTo>
                  <a:cubicBezTo>
                    <a:pt x="148" y="0"/>
                    <a:pt x="26" y="195"/>
                    <a:pt x="0" y="526"/>
                  </a:cubicBezTo>
                  <a:cubicBezTo>
                    <a:pt x="0" y="959"/>
                    <a:pt x="201" y="1360"/>
                    <a:pt x="534" y="1627"/>
                  </a:cubicBezTo>
                  <a:cubicBezTo>
                    <a:pt x="593" y="1663"/>
                    <a:pt x="650" y="1681"/>
                    <a:pt x="704" y="1681"/>
                  </a:cubicBezTo>
                  <a:cubicBezTo>
                    <a:pt x="893" y="1681"/>
                    <a:pt x="1035" y="1464"/>
                    <a:pt x="1035" y="1126"/>
                  </a:cubicBezTo>
                  <a:cubicBezTo>
                    <a:pt x="1035" y="693"/>
                    <a:pt x="868" y="292"/>
                    <a:pt x="534" y="59"/>
                  </a:cubicBezTo>
                  <a:cubicBezTo>
                    <a:pt x="463" y="19"/>
                    <a:pt x="397"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14"/>
            <p:cNvSpPr/>
            <p:nvPr/>
          </p:nvSpPr>
          <p:spPr>
            <a:xfrm>
              <a:off x="7986735" y="2659232"/>
              <a:ext cx="56930" cy="92556"/>
            </a:xfrm>
            <a:custGeom>
              <a:rect b="b" l="l" r="r" t="t"/>
              <a:pathLst>
                <a:path extrusionOk="0" h="1682" w="1035">
                  <a:moveTo>
                    <a:pt x="319" y="1"/>
                  </a:moveTo>
                  <a:cubicBezTo>
                    <a:pt x="137" y="1"/>
                    <a:pt x="1" y="196"/>
                    <a:pt x="1" y="526"/>
                  </a:cubicBezTo>
                  <a:cubicBezTo>
                    <a:pt x="1" y="960"/>
                    <a:pt x="168" y="1360"/>
                    <a:pt x="501" y="1627"/>
                  </a:cubicBezTo>
                  <a:cubicBezTo>
                    <a:pt x="567" y="1664"/>
                    <a:pt x="630" y="1681"/>
                    <a:pt x="688" y="1681"/>
                  </a:cubicBezTo>
                  <a:cubicBezTo>
                    <a:pt x="893" y="1681"/>
                    <a:pt x="1035" y="1465"/>
                    <a:pt x="1035" y="1127"/>
                  </a:cubicBezTo>
                  <a:cubicBezTo>
                    <a:pt x="1035" y="693"/>
                    <a:pt x="835" y="293"/>
                    <a:pt x="501" y="59"/>
                  </a:cubicBezTo>
                  <a:cubicBezTo>
                    <a:pt x="438" y="20"/>
                    <a:pt x="376" y="1"/>
                    <a:pt x="31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14"/>
            <p:cNvSpPr/>
            <p:nvPr/>
          </p:nvSpPr>
          <p:spPr>
            <a:xfrm>
              <a:off x="5860199" y="1661388"/>
              <a:ext cx="58800" cy="94372"/>
            </a:xfrm>
            <a:custGeom>
              <a:rect b="b" l="l" r="r" t="t"/>
              <a:pathLst>
                <a:path extrusionOk="0" h="1715" w="1069">
                  <a:moveTo>
                    <a:pt x="461" y="1"/>
                  </a:moveTo>
                  <a:cubicBezTo>
                    <a:pt x="452" y="1"/>
                    <a:pt x="443" y="5"/>
                    <a:pt x="435" y="14"/>
                  </a:cubicBezTo>
                  <a:lnTo>
                    <a:pt x="34" y="514"/>
                  </a:lnTo>
                  <a:lnTo>
                    <a:pt x="34" y="547"/>
                  </a:lnTo>
                  <a:cubicBezTo>
                    <a:pt x="1" y="547"/>
                    <a:pt x="1" y="581"/>
                    <a:pt x="34" y="581"/>
                  </a:cubicBezTo>
                  <a:cubicBezTo>
                    <a:pt x="1" y="614"/>
                    <a:pt x="1" y="614"/>
                    <a:pt x="34" y="647"/>
                  </a:cubicBezTo>
                  <a:cubicBezTo>
                    <a:pt x="1" y="647"/>
                    <a:pt x="1" y="681"/>
                    <a:pt x="34" y="681"/>
                  </a:cubicBezTo>
                  <a:lnTo>
                    <a:pt x="435" y="1648"/>
                  </a:lnTo>
                  <a:cubicBezTo>
                    <a:pt x="435" y="1681"/>
                    <a:pt x="468" y="1681"/>
                    <a:pt x="468" y="1715"/>
                  </a:cubicBezTo>
                  <a:lnTo>
                    <a:pt x="535" y="1715"/>
                  </a:lnTo>
                  <a:cubicBezTo>
                    <a:pt x="535" y="1648"/>
                    <a:pt x="535" y="1581"/>
                    <a:pt x="535" y="1515"/>
                  </a:cubicBezTo>
                  <a:lnTo>
                    <a:pt x="234" y="848"/>
                  </a:lnTo>
                  <a:lnTo>
                    <a:pt x="1002" y="1248"/>
                  </a:lnTo>
                  <a:cubicBezTo>
                    <a:pt x="1011" y="1257"/>
                    <a:pt x="1020" y="1261"/>
                    <a:pt x="1028" y="1261"/>
                  </a:cubicBezTo>
                  <a:cubicBezTo>
                    <a:pt x="1050" y="1261"/>
                    <a:pt x="1068" y="1230"/>
                    <a:pt x="1068" y="1181"/>
                  </a:cubicBezTo>
                  <a:cubicBezTo>
                    <a:pt x="1068" y="1114"/>
                    <a:pt x="1035" y="1048"/>
                    <a:pt x="1002" y="1014"/>
                  </a:cubicBezTo>
                  <a:lnTo>
                    <a:pt x="234" y="614"/>
                  </a:lnTo>
                  <a:lnTo>
                    <a:pt x="535" y="247"/>
                  </a:lnTo>
                  <a:cubicBezTo>
                    <a:pt x="535" y="180"/>
                    <a:pt x="535" y="147"/>
                    <a:pt x="535" y="80"/>
                  </a:cubicBezTo>
                  <a:cubicBezTo>
                    <a:pt x="510" y="31"/>
                    <a:pt x="486" y="1"/>
                    <a:pt x="46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4"/>
            <p:cNvSpPr/>
            <p:nvPr/>
          </p:nvSpPr>
          <p:spPr>
            <a:xfrm>
              <a:off x="5946446" y="1710966"/>
              <a:ext cx="56930" cy="93932"/>
            </a:xfrm>
            <a:custGeom>
              <a:rect b="b" l="l" r="r" t="t"/>
              <a:pathLst>
                <a:path extrusionOk="0" h="1707" w="1035">
                  <a:moveTo>
                    <a:pt x="541" y="0"/>
                  </a:moveTo>
                  <a:cubicBezTo>
                    <a:pt x="537" y="0"/>
                    <a:pt x="534" y="4"/>
                    <a:pt x="534" y="13"/>
                  </a:cubicBezTo>
                  <a:cubicBezTo>
                    <a:pt x="501" y="80"/>
                    <a:pt x="501" y="147"/>
                    <a:pt x="534" y="213"/>
                  </a:cubicBezTo>
                  <a:lnTo>
                    <a:pt x="801" y="881"/>
                  </a:lnTo>
                  <a:lnTo>
                    <a:pt x="67" y="480"/>
                  </a:lnTo>
                  <a:cubicBezTo>
                    <a:pt x="58" y="470"/>
                    <a:pt x="48" y="466"/>
                    <a:pt x="39" y="466"/>
                  </a:cubicBezTo>
                  <a:cubicBezTo>
                    <a:pt x="17" y="466"/>
                    <a:pt x="1" y="490"/>
                    <a:pt x="1" y="514"/>
                  </a:cubicBezTo>
                  <a:cubicBezTo>
                    <a:pt x="1" y="580"/>
                    <a:pt x="1" y="647"/>
                    <a:pt x="34" y="680"/>
                  </a:cubicBezTo>
                  <a:lnTo>
                    <a:pt x="801" y="1114"/>
                  </a:lnTo>
                  <a:lnTo>
                    <a:pt x="501" y="1448"/>
                  </a:lnTo>
                  <a:cubicBezTo>
                    <a:pt x="501" y="1514"/>
                    <a:pt x="501" y="1581"/>
                    <a:pt x="501" y="1614"/>
                  </a:cubicBezTo>
                  <a:cubicBezTo>
                    <a:pt x="534" y="1648"/>
                    <a:pt x="534" y="1681"/>
                    <a:pt x="568" y="1681"/>
                  </a:cubicBezTo>
                  <a:cubicBezTo>
                    <a:pt x="568" y="1698"/>
                    <a:pt x="576" y="1706"/>
                    <a:pt x="584" y="1706"/>
                  </a:cubicBezTo>
                  <a:cubicBezTo>
                    <a:pt x="593" y="1706"/>
                    <a:pt x="601" y="1698"/>
                    <a:pt x="601" y="1681"/>
                  </a:cubicBezTo>
                  <a:lnTo>
                    <a:pt x="1035" y="1214"/>
                  </a:lnTo>
                  <a:cubicBezTo>
                    <a:pt x="1035" y="1181"/>
                    <a:pt x="1035" y="1181"/>
                    <a:pt x="1035" y="1181"/>
                  </a:cubicBezTo>
                  <a:cubicBezTo>
                    <a:pt x="1035" y="1147"/>
                    <a:pt x="1035" y="1147"/>
                    <a:pt x="1035" y="1114"/>
                  </a:cubicBezTo>
                  <a:cubicBezTo>
                    <a:pt x="1035" y="1114"/>
                    <a:pt x="1035" y="1081"/>
                    <a:pt x="1035" y="1081"/>
                  </a:cubicBezTo>
                  <a:lnTo>
                    <a:pt x="1035" y="1047"/>
                  </a:lnTo>
                  <a:lnTo>
                    <a:pt x="601" y="80"/>
                  </a:lnTo>
                  <a:cubicBezTo>
                    <a:pt x="577" y="31"/>
                    <a:pt x="552" y="0"/>
                    <a:pt x="54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14"/>
            <p:cNvSpPr/>
            <p:nvPr/>
          </p:nvSpPr>
          <p:spPr>
            <a:xfrm>
              <a:off x="6036379" y="1754712"/>
              <a:ext cx="51430" cy="112091"/>
            </a:xfrm>
            <a:custGeom>
              <a:rect b="b" l="l" r="r" t="t"/>
              <a:pathLst>
                <a:path extrusionOk="0" h="2037" w="935">
                  <a:moveTo>
                    <a:pt x="401" y="0"/>
                  </a:moveTo>
                  <a:cubicBezTo>
                    <a:pt x="325" y="0"/>
                    <a:pt x="254" y="38"/>
                    <a:pt x="200" y="119"/>
                  </a:cubicBezTo>
                  <a:cubicBezTo>
                    <a:pt x="0" y="586"/>
                    <a:pt x="0" y="1086"/>
                    <a:pt x="200" y="1520"/>
                  </a:cubicBezTo>
                  <a:cubicBezTo>
                    <a:pt x="234" y="1720"/>
                    <a:pt x="367" y="1887"/>
                    <a:pt x="534" y="1987"/>
                  </a:cubicBezTo>
                  <a:cubicBezTo>
                    <a:pt x="569" y="2022"/>
                    <a:pt x="612" y="2036"/>
                    <a:pt x="656" y="2036"/>
                  </a:cubicBezTo>
                  <a:cubicBezTo>
                    <a:pt x="738" y="2036"/>
                    <a:pt x="824" y="1985"/>
                    <a:pt x="867" y="1920"/>
                  </a:cubicBezTo>
                  <a:cubicBezTo>
                    <a:pt x="901" y="1853"/>
                    <a:pt x="901" y="1787"/>
                    <a:pt x="867" y="1720"/>
                  </a:cubicBezTo>
                  <a:cubicBezTo>
                    <a:pt x="844" y="1696"/>
                    <a:pt x="820" y="1673"/>
                    <a:pt x="809" y="1673"/>
                  </a:cubicBezTo>
                  <a:cubicBezTo>
                    <a:pt x="804" y="1673"/>
                    <a:pt x="801" y="1677"/>
                    <a:pt x="801" y="1687"/>
                  </a:cubicBezTo>
                  <a:cubicBezTo>
                    <a:pt x="748" y="1750"/>
                    <a:pt x="692" y="1780"/>
                    <a:pt x="635" y="1780"/>
                  </a:cubicBezTo>
                  <a:cubicBezTo>
                    <a:pt x="511" y="1780"/>
                    <a:pt x="381" y="1638"/>
                    <a:pt x="267" y="1386"/>
                  </a:cubicBezTo>
                  <a:cubicBezTo>
                    <a:pt x="134" y="1053"/>
                    <a:pt x="134" y="686"/>
                    <a:pt x="267" y="352"/>
                  </a:cubicBezTo>
                  <a:cubicBezTo>
                    <a:pt x="314" y="289"/>
                    <a:pt x="376" y="256"/>
                    <a:pt x="439" y="256"/>
                  </a:cubicBezTo>
                  <a:cubicBezTo>
                    <a:pt x="510" y="256"/>
                    <a:pt x="581" y="298"/>
                    <a:pt x="634" y="386"/>
                  </a:cubicBezTo>
                  <a:lnTo>
                    <a:pt x="567" y="553"/>
                  </a:lnTo>
                  <a:cubicBezTo>
                    <a:pt x="567" y="586"/>
                    <a:pt x="567" y="653"/>
                    <a:pt x="601" y="686"/>
                  </a:cubicBezTo>
                  <a:lnTo>
                    <a:pt x="901" y="819"/>
                  </a:lnTo>
                  <a:cubicBezTo>
                    <a:pt x="934" y="819"/>
                    <a:pt x="934" y="819"/>
                    <a:pt x="934" y="753"/>
                  </a:cubicBezTo>
                  <a:lnTo>
                    <a:pt x="901" y="119"/>
                  </a:lnTo>
                  <a:cubicBezTo>
                    <a:pt x="901" y="72"/>
                    <a:pt x="884" y="25"/>
                    <a:pt x="863" y="25"/>
                  </a:cubicBezTo>
                  <a:cubicBezTo>
                    <a:pt x="854" y="25"/>
                    <a:pt x="844" y="33"/>
                    <a:pt x="834" y="52"/>
                  </a:cubicBezTo>
                  <a:lnTo>
                    <a:pt x="734" y="219"/>
                  </a:lnTo>
                  <a:cubicBezTo>
                    <a:pt x="635" y="80"/>
                    <a:pt x="512" y="0"/>
                    <a:pt x="40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14"/>
            <p:cNvSpPr/>
            <p:nvPr/>
          </p:nvSpPr>
          <p:spPr>
            <a:xfrm>
              <a:off x="6502378" y="1838242"/>
              <a:ext cx="45929" cy="117594"/>
            </a:xfrm>
            <a:custGeom>
              <a:rect b="b" l="l" r="r" t="t"/>
              <a:pathLst>
                <a:path extrusionOk="0" h="2137" w="835">
                  <a:moveTo>
                    <a:pt x="70" y="1"/>
                  </a:moveTo>
                  <a:cubicBezTo>
                    <a:pt x="58" y="1"/>
                    <a:pt x="46" y="12"/>
                    <a:pt x="34" y="35"/>
                  </a:cubicBezTo>
                  <a:cubicBezTo>
                    <a:pt x="1" y="102"/>
                    <a:pt x="1" y="202"/>
                    <a:pt x="34" y="269"/>
                  </a:cubicBezTo>
                  <a:lnTo>
                    <a:pt x="301" y="1003"/>
                  </a:lnTo>
                  <a:lnTo>
                    <a:pt x="34" y="1403"/>
                  </a:lnTo>
                  <a:cubicBezTo>
                    <a:pt x="1" y="1503"/>
                    <a:pt x="1" y="1570"/>
                    <a:pt x="34" y="1670"/>
                  </a:cubicBezTo>
                  <a:cubicBezTo>
                    <a:pt x="34" y="1670"/>
                    <a:pt x="68" y="1703"/>
                    <a:pt x="68" y="1736"/>
                  </a:cubicBezTo>
                  <a:lnTo>
                    <a:pt x="134" y="1736"/>
                  </a:lnTo>
                  <a:lnTo>
                    <a:pt x="401" y="1336"/>
                  </a:lnTo>
                  <a:lnTo>
                    <a:pt x="701" y="2037"/>
                  </a:lnTo>
                  <a:cubicBezTo>
                    <a:pt x="701" y="2070"/>
                    <a:pt x="735" y="2103"/>
                    <a:pt x="735" y="2137"/>
                  </a:cubicBezTo>
                  <a:lnTo>
                    <a:pt x="801" y="2137"/>
                  </a:lnTo>
                  <a:cubicBezTo>
                    <a:pt x="835" y="2037"/>
                    <a:pt x="835" y="1970"/>
                    <a:pt x="801" y="1870"/>
                  </a:cubicBezTo>
                  <a:lnTo>
                    <a:pt x="535" y="1136"/>
                  </a:lnTo>
                  <a:lnTo>
                    <a:pt x="801" y="736"/>
                  </a:lnTo>
                  <a:cubicBezTo>
                    <a:pt x="835" y="636"/>
                    <a:pt x="835" y="569"/>
                    <a:pt x="801" y="469"/>
                  </a:cubicBezTo>
                  <a:cubicBezTo>
                    <a:pt x="777" y="420"/>
                    <a:pt x="753" y="389"/>
                    <a:pt x="728" y="389"/>
                  </a:cubicBezTo>
                  <a:cubicBezTo>
                    <a:pt x="719" y="389"/>
                    <a:pt x="710" y="393"/>
                    <a:pt x="701" y="402"/>
                  </a:cubicBezTo>
                  <a:lnTo>
                    <a:pt x="401" y="836"/>
                  </a:lnTo>
                  <a:lnTo>
                    <a:pt x="134" y="102"/>
                  </a:lnTo>
                  <a:cubicBezTo>
                    <a:pt x="113" y="37"/>
                    <a:pt x="91" y="1"/>
                    <a:pt x="7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4"/>
            <p:cNvSpPr/>
            <p:nvPr/>
          </p:nvSpPr>
          <p:spPr>
            <a:xfrm>
              <a:off x="6139127" y="1787398"/>
              <a:ext cx="2032985" cy="1302391"/>
            </a:xfrm>
            <a:custGeom>
              <a:rect b="b" l="l" r="r" t="t"/>
              <a:pathLst>
                <a:path extrusionOk="0" h="23668" w="36960">
                  <a:moveTo>
                    <a:pt x="323" y="0"/>
                  </a:moveTo>
                  <a:cubicBezTo>
                    <a:pt x="150" y="0"/>
                    <a:pt x="34" y="195"/>
                    <a:pt x="34" y="526"/>
                  </a:cubicBezTo>
                  <a:lnTo>
                    <a:pt x="34" y="1827"/>
                  </a:lnTo>
                  <a:cubicBezTo>
                    <a:pt x="0" y="2227"/>
                    <a:pt x="200" y="2594"/>
                    <a:pt x="501" y="2827"/>
                  </a:cubicBezTo>
                  <a:lnTo>
                    <a:pt x="36460" y="23609"/>
                  </a:lnTo>
                  <a:cubicBezTo>
                    <a:pt x="36523" y="23648"/>
                    <a:pt x="36584" y="23667"/>
                    <a:pt x="36641" y="23667"/>
                  </a:cubicBezTo>
                  <a:cubicBezTo>
                    <a:pt x="36824" y="23667"/>
                    <a:pt x="36960" y="23472"/>
                    <a:pt x="36960" y="23142"/>
                  </a:cubicBezTo>
                  <a:lnTo>
                    <a:pt x="36960" y="21874"/>
                  </a:lnTo>
                  <a:cubicBezTo>
                    <a:pt x="36960" y="21474"/>
                    <a:pt x="36793" y="21074"/>
                    <a:pt x="36460" y="20840"/>
                  </a:cubicBezTo>
                  <a:lnTo>
                    <a:pt x="501" y="59"/>
                  </a:lnTo>
                  <a:cubicBezTo>
                    <a:pt x="437" y="19"/>
                    <a:pt x="378" y="0"/>
                    <a:pt x="323"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4"/>
            <p:cNvSpPr/>
            <p:nvPr/>
          </p:nvSpPr>
          <p:spPr>
            <a:xfrm>
              <a:off x="8087668" y="2937774"/>
              <a:ext cx="78932" cy="130415"/>
            </a:xfrm>
            <a:custGeom>
              <a:rect b="b" l="l" r="r" t="t"/>
              <a:pathLst>
                <a:path extrusionOk="0" h="2370" w="1435">
                  <a:moveTo>
                    <a:pt x="701" y="601"/>
                  </a:moveTo>
                  <a:lnTo>
                    <a:pt x="734" y="801"/>
                  </a:lnTo>
                  <a:cubicBezTo>
                    <a:pt x="768" y="868"/>
                    <a:pt x="801" y="902"/>
                    <a:pt x="834" y="968"/>
                  </a:cubicBezTo>
                  <a:lnTo>
                    <a:pt x="1101" y="1202"/>
                  </a:lnTo>
                  <a:lnTo>
                    <a:pt x="934" y="1402"/>
                  </a:lnTo>
                  <a:cubicBezTo>
                    <a:pt x="901" y="1435"/>
                    <a:pt x="868" y="1502"/>
                    <a:pt x="868" y="1602"/>
                  </a:cubicBezTo>
                  <a:lnTo>
                    <a:pt x="868" y="1702"/>
                  </a:lnTo>
                  <a:cubicBezTo>
                    <a:pt x="834" y="1635"/>
                    <a:pt x="768" y="1602"/>
                    <a:pt x="701" y="1602"/>
                  </a:cubicBezTo>
                  <a:cubicBezTo>
                    <a:pt x="690" y="1591"/>
                    <a:pt x="682" y="1587"/>
                    <a:pt x="676" y="1587"/>
                  </a:cubicBezTo>
                  <a:cubicBezTo>
                    <a:pt x="664" y="1587"/>
                    <a:pt x="657" y="1602"/>
                    <a:pt x="634" y="1602"/>
                  </a:cubicBezTo>
                  <a:lnTo>
                    <a:pt x="534" y="1635"/>
                  </a:lnTo>
                  <a:lnTo>
                    <a:pt x="568" y="1202"/>
                  </a:lnTo>
                  <a:cubicBezTo>
                    <a:pt x="568" y="1168"/>
                    <a:pt x="568" y="1102"/>
                    <a:pt x="534" y="1035"/>
                  </a:cubicBezTo>
                  <a:lnTo>
                    <a:pt x="401" y="701"/>
                  </a:lnTo>
                  <a:lnTo>
                    <a:pt x="467" y="735"/>
                  </a:lnTo>
                  <a:cubicBezTo>
                    <a:pt x="485" y="741"/>
                    <a:pt x="503" y="743"/>
                    <a:pt x="520" y="743"/>
                  </a:cubicBezTo>
                  <a:cubicBezTo>
                    <a:pt x="601" y="743"/>
                    <a:pt x="674" y="684"/>
                    <a:pt x="701" y="601"/>
                  </a:cubicBezTo>
                  <a:close/>
                  <a:moveTo>
                    <a:pt x="701" y="1"/>
                  </a:moveTo>
                  <a:cubicBezTo>
                    <a:pt x="634" y="1"/>
                    <a:pt x="534" y="68"/>
                    <a:pt x="534" y="134"/>
                  </a:cubicBezTo>
                  <a:lnTo>
                    <a:pt x="434" y="401"/>
                  </a:lnTo>
                  <a:lnTo>
                    <a:pt x="267" y="368"/>
                  </a:lnTo>
                  <a:lnTo>
                    <a:pt x="134" y="334"/>
                  </a:lnTo>
                  <a:lnTo>
                    <a:pt x="67" y="401"/>
                  </a:lnTo>
                  <a:cubicBezTo>
                    <a:pt x="0" y="501"/>
                    <a:pt x="0" y="635"/>
                    <a:pt x="67" y="735"/>
                  </a:cubicBezTo>
                  <a:lnTo>
                    <a:pt x="267" y="1202"/>
                  </a:lnTo>
                  <a:lnTo>
                    <a:pt x="201" y="1669"/>
                  </a:lnTo>
                  <a:cubicBezTo>
                    <a:pt x="201" y="1802"/>
                    <a:pt x="234" y="1902"/>
                    <a:pt x="334" y="1969"/>
                  </a:cubicBezTo>
                  <a:lnTo>
                    <a:pt x="434" y="2036"/>
                  </a:lnTo>
                  <a:lnTo>
                    <a:pt x="668" y="1936"/>
                  </a:lnTo>
                  <a:lnTo>
                    <a:pt x="868" y="2269"/>
                  </a:lnTo>
                  <a:cubicBezTo>
                    <a:pt x="901" y="2303"/>
                    <a:pt x="968" y="2369"/>
                    <a:pt x="1035" y="2369"/>
                  </a:cubicBezTo>
                  <a:cubicBezTo>
                    <a:pt x="1068" y="2369"/>
                    <a:pt x="1068" y="2369"/>
                    <a:pt x="1101" y="2336"/>
                  </a:cubicBezTo>
                  <a:cubicBezTo>
                    <a:pt x="1201" y="2303"/>
                    <a:pt x="1268" y="2202"/>
                    <a:pt x="1235" y="2102"/>
                  </a:cubicBezTo>
                  <a:lnTo>
                    <a:pt x="1201" y="1569"/>
                  </a:lnTo>
                  <a:lnTo>
                    <a:pt x="1368" y="1369"/>
                  </a:lnTo>
                  <a:cubicBezTo>
                    <a:pt x="1401" y="1335"/>
                    <a:pt x="1435" y="1268"/>
                    <a:pt x="1435" y="1202"/>
                  </a:cubicBezTo>
                  <a:cubicBezTo>
                    <a:pt x="1435" y="1102"/>
                    <a:pt x="1368" y="1035"/>
                    <a:pt x="1335" y="968"/>
                  </a:cubicBezTo>
                  <a:lnTo>
                    <a:pt x="1068" y="735"/>
                  </a:lnTo>
                  <a:lnTo>
                    <a:pt x="934" y="201"/>
                  </a:lnTo>
                  <a:cubicBezTo>
                    <a:pt x="901" y="101"/>
                    <a:pt x="834" y="1"/>
                    <a:pt x="701"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14"/>
            <p:cNvSpPr/>
            <p:nvPr/>
          </p:nvSpPr>
          <p:spPr>
            <a:xfrm>
              <a:off x="8196138" y="2979649"/>
              <a:ext cx="87513" cy="73132"/>
            </a:xfrm>
            <a:custGeom>
              <a:rect b="b" l="l" r="r" t="t"/>
              <a:pathLst>
                <a:path extrusionOk="0" h="1329" w="1591">
                  <a:moveTo>
                    <a:pt x="72" y="1"/>
                  </a:moveTo>
                  <a:cubicBezTo>
                    <a:pt x="22" y="1"/>
                    <a:pt x="1" y="91"/>
                    <a:pt x="30" y="207"/>
                  </a:cubicBezTo>
                  <a:cubicBezTo>
                    <a:pt x="63" y="307"/>
                    <a:pt x="97" y="407"/>
                    <a:pt x="163" y="507"/>
                  </a:cubicBezTo>
                  <a:cubicBezTo>
                    <a:pt x="197" y="541"/>
                    <a:pt x="230" y="574"/>
                    <a:pt x="263" y="574"/>
                  </a:cubicBezTo>
                  <a:lnTo>
                    <a:pt x="1498" y="1308"/>
                  </a:lnTo>
                  <a:cubicBezTo>
                    <a:pt x="1512" y="1322"/>
                    <a:pt x="1525" y="1329"/>
                    <a:pt x="1536" y="1329"/>
                  </a:cubicBezTo>
                  <a:cubicBezTo>
                    <a:pt x="1576" y="1329"/>
                    <a:pt x="1591" y="1239"/>
                    <a:pt x="1564" y="1108"/>
                  </a:cubicBezTo>
                  <a:cubicBezTo>
                    <a:pt x="1531" y="974"/>
                    <a:pt x="1464" y="841"/>
                    <a:pt x="1331" y="741"/>
                  </a:cubicBezTo>
                  <a:lnTo>
                    <a:pt x="97" y="7"/>
                  </a:lnTo>
                  <a:cubicBezTo>
                    <a:pt x="88" y="3"/>
                    <a:pt x="80" y="1"/>
                    <a:pt x="72"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14"/>
            <p:cNvSpPr/>
            <p:nvPr/>
          </p:nvSpPr>
          <p:spPr>
            <a:xfrm>
              <a:off x="8196138" y="3032915"/>
              <a:ext cx="87678" cy="74177"/>
            </a:xfrm>
            <a:custGeom>
              <a:rect b="b" l="l" r="r" t="t"/>
              <a:pathLst>
                <a:path extrusionOk="0" h="1348" w="1594">
                  <a:moveTo>
                    <a:pt x="73" y="0"/>
                  </a:moveTo>
                  <a:cubicBezTo>
                    <a:pt x="22" y="0"/>
                    <a:pt x="1" y="95"/>
                    <a:pt x="30" y="240"/>
                  </a:cubicBezTo>
                  <a:cubicBezTo>
                    <a:pt x="63" y="340"/>
                    <a:pt x="97" y="440"/>
                    <a:pt x="163" y="507"/>
                  </a:cubicBezTo>
                  <a:cubicBezTo>
                    <a:pt x="197" y="540"/>
                    <a:pt x="230" y="574"/>
                    <a:pt x="263" y="607"/>
                  </a:cubicBezTo>
                  <a:lnTo>
                    <a:pt x="1498" y="1341"/>
                  </a:lnTo>
                  <a:cubicBezTo>
                    <a:pt x="1506" y="1345"/>
                    <a:pt x="1514" y="1347"/>
                    <a:pt x="1522" y="1347"/>
                  </a:cubicBezTo>
                  <a:cubicBezTo>
                    <a:pt x="1572" y="1347"/>
                    <a:pt x="1593" y="1252"/>
                    <a:pt x="1564" y="1107"/>
                  </a:cubicBezTo>
                  <a:cubicBezTo>
                    <a:pt x="1531" y="974"/>
                    <a:pt x="1464" y="840"/>
                    <a:pt x="1331" y="740"/>
                  </a:cubicBezTo>
                  <a:lnTo>
                    <a:pt x="97" y="6"/>
                  </a:lnTo>
                  <a:cubicBezTo>
                    <a:pt x="88" y="2"/>
                    <a:pt x="80" y="0"/>
                    <a:pt x="73"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14"/>
            <p:cNvSpPr/>
            <p:nvPr/>
          </p:nvSpPr>
          <p:spPr>
            <a:xfrm>
              <a:off x="8196303" y="3087170"/>
              <a:ext cx="87513" cy="73132"/>
            </a:xfrm>
            <a:custGeom>
              <a:rect b="b" l="l" r="r" t="t"/>
              <a:pathLst>
                <a:path extrusionOk="0" h="1329" w="1591">
                  <a:moveTo>
                    <a:pt x="56" y="0"/>
                  </a:moveTo>
                  <a:cubicBezTo>
                    <a:pt x="16" y="0"/>
                    <a:pt x="1" y="90"/>
                    <a:pt x="27" y="221"/>
                  </a:cubicBezTo>
                  <a:cubicBezTo>
                    <a:pt x="60" y="321"/>
                    <a:pt x="94" y="421"/>
                    <a:pt x="160" y="522"/>
                  </a:cubicBezTo>
                  <a:cubicBezTo>
                    <a:pt x="194" y="522"/>
                    <a:pt x="227" y="555"/>
                    <a:pt x="260" y="588"/>
                  </a:cubicBezTo>
                  <a:lnTo>
                    <a:pt x="1495" y="1322"/>
                  </a:lnTo>
                  <a:cubicBezTo>
                    <a:pt x="1503" y="1326"/>
                    <a:pt x="1512" y="1329"/>
                    <a:pt x="1519" y="1329"/>
                  </a:cubicBezTo>
                  <a:cubicBezTo>
                    <a:pt x="1569" y="1329"/>
                    <a:pt x="1590" y="1238"/>
                    <a:pt x="1561" y="1122"/>
                  </a:cubicBezTo>
                  <a:cubicBezTo>
                    <a:pt x="1528" y="955"/>
                    <a:pt x="1461" y="855"/>
                    <a:pt x="1328" y="755"/>
                  </a:cubicBezTo>
                  <a:lnTo>
                    <a:pt x="94" y="21"/>
                  </a:lnTo>
                  <a:cubicBezTo>
                    <a:pt x="79" y="7"/>
                    <a:pt x="67" y="0"/>
                    <a:pt x="56"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15"/>
          <p:cNvSpPr txBox="1"/>
          <p:nvPr/>
        </p:nvSpPr>
        <p:spPr>
          <a:xfrm>
            <a:off x="684900" y="362875"/>
            <a:ext cx="7774200" cy="431100"/>
          </a:xfrm>
          <a:prstGeom prst="rect">
            <a:avLst/>
          </a:prstGeom>
          <a:noFill/>
          <a:ln>
            <a:noFill/>
          </a:ln>
        </p:spPr>
        <p:txBody>
          <a:bodyPr anchorCtr="0" anchor="t" bIns="91425" lIns="91425" spcFirstLastPara="1" rIns="91425" wrap="square" tIns="91425">
            <a:spAutoFit/>
          </a:bodyPr>
          <a:lstStyle/>
          <a:p>
            <a:pPr indent="0" lvl="0" marL="406400" rtl="0" algn="l">
              <a:lnSpc>
                <a:spcPct val="115000"/>
              </a:lnSpc>
              <a:spcBef>
                <a:spcPts val="4100"/>
              </a:spcBef>
              <a:spcAft>
                <a:spcPts val="4100"/>
              </a:spcAft>
              <a:buNone/>
            </a:pPr>
            <a:r>
              <a:rPr lang="en-GB" sz="1600">
                <a:solidFill>
                  <a:srgbClr val="00CC99"/>
                </a:solidFill>
              </a:rPr>
              <a:t>1-</a:t>
            </a:r>
            <a:r>
              <a:rPr lang="en-GB" sz="1600">
                <a:solidFill>
                  <a:srgbClr val="00CC99"/>
                </a:solidFill>
                <a:latin typeface="Times New Roman"/>
                <a:ea typeface="Times New Roman"/>
                <a:cs typeface="Times New Roman"/>
                <a:sym typeface="Times New Roman"/>
              </a:rPr>
              <a:t>      </a:t>
            </a:r>
            <a:r>
              <a:rPr lang="en-GB" sz="1600">
                <a:solidFill>
                  <a:srgbClr val="00AC7F"/>
                </a:solidFill>
              </a:rPr>
              <a:t>Enter general project information, such as the project name and start date.</a:t>
            </a:r>
            <a:endParaRPr sz="1600">
              <a:solidFill>
                <a:srgbClr val="00AC7F"/>
              </a:solidFill>
            </a:endParaRPr>
          </a:p>
        </p:txBody>
      </p:sp>
      <p:pic>
        <p:nvPicPr>
          <p:cNvPr id="690" name="Google Shape;690;p15"/>
          <p:cNvPicPr preferRelativeResize="0"/>
          <p:nvPr/>
        </p:nvPicPr>
        <p:blipFill>
          <a:blip r:embed="rId3">
            <a:alphaModFix/>
          </a:blip>
          <a:stretch>
            <a:fillRect/>
          </a:stretch>
        </p:blipFill>
        <p:spPr>
          <a:xfrm>
            <a:off x="914250" y="1055975"/>
            <a:ext cx="3417511" cy="3873800"/>
          </a:xfrm>
          <a:prstGeom prst="rect">
            <a:avLst/>
          </a:prstGeom>
          <a:noFill/>
          <a:ln>
            <a:noFill/>
          </a:ln>
        </p:spPr>
      </p:pic>
      <p:pic>
        <p:nvPicPr>
          <p:cNvPr id="691" name="Google Shape;691;p15"/>
          <p:cNvPicPr preferRelativeResize="0"/>
          <p:nvPr/>
        </p:nvPicPr>
        <p:blipFill>
          <a:blip r:embed="rId4">
            <a:alphaModFix/>
          </a:blip>
          <a:stretch>
            <a:fillRect/>
          </a:stretch>
        </p:blipFill>
        <p:spPr>
          <a:xfrm>
            <a:off x="4775236" y="1055975"/>
            <a:ext cx="3146887" cy="38738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g17df7f48d33_0_64"/>
          <p:cNvSpPr txBox="1"/>
          <p:nvPr/>
        </p:nvSpPr>
        <p:spPr>
          <a:xfrm>
            <a:off x="115200" y="549050"/>
            <a:ext cx="8913600" cy="1240200"/>
          </a:xfrm>
          <a:prstGeom prst="rect">
            <a:avLst/>
          </a:prstGeom>
          <a:noFill/>
          <a:ln>
            <a:noFill/>
          </a:ln>
        </p:spPr>
        <p:txBody>
          <a:bodyPr anchorCtr="0" anchor="t" bIns="91425" lIns="91425" spcFirstLastPara="1" rIns="91425" wrap="square" tIns="91425">
            <a:spAutoFit/>
          </a:bodyPr>
          <a:lstStyle/>
          <a:p>
            <a:pPr indent="-228600" lvl="0" marL="0" rtl="0" algn="l">
              <a:lnSpc>
                <a:spcPct val="115000"/>
              </a:lnSpc>
              <a:spcBef>
                <a:spcPts val="1200"/>
              </a:spcBef>
              <a:spcAft>
                <a:spcPts val="0"/>
              </a:spcAft>
              <a:buClr>
                <a:schemeClr val="dk1"/>
              </a:buClr>
              <a:buSzPts val="1100"/>
              <a:buFont typeface="Arial"/>
              <a:buNone/>
            </a:pPr>
            <a:r>
              <a:rPr lang="en-GB" sz="1600">
                <a:solidFill>
                  <a:srgbClr val="00AC7F"/>
                </a:solidFill>
              </a:rPr>
              <a:t>2-   Make calendar settings for your project based on your organization's work &amp; nonwork days. </a:t>
            </a:r>
            <a:endParaRPr sz="1600">
              <a:solidFill>
                <a:srgbClr val="00AC7F"/>
              </a:solidFill>
            </a:endParaRPr>
          </a:p>
          <a:p>
            <a:pPr indent="0" lvl="0" marL="406400" rtl="0" algn="l">
              <a:lnSpc>
                <a:spcPct val="115000"/>
              </a:lnSpc>
              <a:spcBef>
                <a:spcPts val="4100"/>
              </a:spcBef>
              <a:spcAft>
                <a:spcPts val="4100"/>
              </a:spcAft>
              <a:buNone/>
            </a:pPr>
            <a:r>
              <a:t/>
            </a:r>
            <a:endParaRPr sz="1600">
              <a:solidFill>
                <a:srgbClr val="00CC99"/>
              </a:solidFill>
            </a:endParaRPr>
          </a:p>
        </p:txBody>
      </p:sp>
      <p:pic>
        <p:nvPicPr>
          <p:cNvPr id="697" name="Google Shape;697;g17df7f48d33_0_64"/>
          <p:cNvPicPr preferRelativeResize="0"/>
          <p:nvPr/>
        </p:nvPicPr>
        <p:blipFill>
          <a:blip r:embed="rId3">
            <a:alphaModFix/>
          </a:blip>
          <a:stretch>
            <a:fillRect/>
          </a:stretch>
        </p:blipFill>
        <p:spPr>
          <a:xfrm>
            <a:off x="385150" y="1212050"/>
            <a:ext cx="3765100" cy="3662700"/>
          </a:xfrm>
          <a:prstGeom prst="rect">
            <a:avLst/>
          </a:prstGeom>
          <a:noFill/>
          <a:ln>
            <a:noFill/>
          </a:ln>
        </p:spPr>
      </p:pic>
      <p:pic>
        <p:nvPicPr>
          <p:cNvPr id="698" name="Google Shape;698;g17df7f48d33_0_64"/>
          <p:cNvPicPr preferRelativeResize="0"/>
          <p:nvPr/>
        </p:nvPicPr>
        <p:blipFill>
          <a:blip r:embed="rId4">
            <a:alphaModFix/>
          </a:blip>
          <a:stretch>
            <a:fillRect/>
          </a:stretch>
        </p:blipFill>
        <p:spPr>
          <a:xfrm>
            <a:off x="4327800" y="1212050"/>
            <a:ext cx="3909518" cy="36627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16"/>
          <p:cNvSpPr/>
          <p:nvPr/>
        </p:nvSpPr>
        <p:spPr>
          <a:xfrm flipH="1">
            <a:off x="1722478" y="3696725"/>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6"/>
          <p:cNvSpPr txBox="1"/>
          <p:nvPr/>
        </p:nvSpPr>
        <p:spPr>
          <a:xfrm>
            <a:off x="1305000" y="291900"/>
            <a:ext cx="6534000" cy="431100"/>
          </a:xfrm>
          <a:prstGeom prst="rect">
            <a:avLst/>
          </a:prstGeom>
          <a:noFill/>
          <a:ln>
            <a:noFill/>
          </a:ln>
        </p:spPr>
        <p:txBody>
          <a:bodyPr anchorCtr="0" anchor="t" bIns="91425" lIns="91425" spcFirstLastPara="1" rIns="91425" wrap="square" tIns="91425">
            <a:spAutoFit/>
          </a:bodyPr>
          <a:lstStyle/>
          <a:p>
            <a:pPr indent="0" lvl="0" marL="406400" rtl="0" algn="l">
              <a:lnSpc>
                <a:spcPct val="115000"/>
              </a:lnSpc>
              <a:spcBef>
                <a:spcPts val="1600"/>
              </a:spcBef>
              <a:spcAft>
                <a:spcPts val="1600"/>
              </a:spcAft>
              <a:buNone/>
            </a:pPr>
            <a:r>
              <a:rPr lang="en-GB" sz="1600">
                <a:solidFill>
                  <a:srgbClr val="00AC7F"/>
                </a:solidFill>
              </a:rPr>
              <a:t>3</a:t>
            </a:r>
            <a:r>
              <a:rPr lang="en-GB" sz="1600">
                <a:solidFill>
                  <a:srgbClr val="00AC7F"/>
                </a:solidFill>
              </a:rPr>
              <a:t>-</a:t>
            </a:r>
            <a:r>
              <a:rPr lang="en-GB" sz="700">
                <a:solidFill>
                  <a:srgbClr val="00AC7F"/>
                </a:solidFill>
                <a:latin typeface="Times New Roman"/>
                <a:ea typeface="Times New Roman"/>
                <a:cs typeface="Times New Roman"/>
                <a:sym typeface="Times New Roman"/>
              </a:rPr>
              <a:t>      </a:t>
            </a:r>
            <a:r>
              <a:rPr lang="en-GB" sz="1600">
                <a:solidFill>
                  <a:srgbClr val="00AC7F"/>
                </a:solidFill>
              </a:rPr>
              <a:t>Enter the names of summary tasks (Phases) </a:t>
            </a:r>
            <a:endParaRPr sz="1600">
              <a:solidFill>
                <a:srgbClr val="00AC7F"/>
              </a:solidFill>
            </a:endParaRPr>
          </a:p>
        </p:txBody>
      </p:sp>
      <p:pic>
        <p:nvPicPr>
          <p:cNvPr id="705" name="Google Shape;705;p16"/>
          <p:cNvPicPr preferRelativeResize="0"/>
          <p:nvPr/>
        </p:nvPicPr>
        <p:blipFill>
          <a:blip r:embed="rId3">
            <a:alphaModFix/>
          </a:blip>
          <a:stretch>
            <a:fillRect/>
          </a:stretch>
        </p:blipFill>
        <p:spPr>
          <a:xfrm>
            <a:off x="1034925" y="1004225"/>
            <a:ext cx="7074126" cy="28296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17"/>
          <p:cNvSpPr txBox="1"/>
          <p:nvPr/>
        </p:nvSpPr>
        <p:spPr>
          <a:xfrm>
            <a:off x="832075" y="148900"/>
            <a:ext cx="5938500" cy="6156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406400" rtl="0" algn="l">
              <a:lnSpc>
                <a:spcPct val="100000"/>
              </a:lnSpc>
              <a:spcBef>
                <a:spcPts val="0"/>
              </a:spcBef>
              <a:spcAft>
                <a:spcPts val="0"/>
              </a:spcAft>
              <a:buNone/>
            </a:pPr>
            <a:r>
              <a:rPr lang="en-GB">
                <a:solidFill>
                  <a:srgbClr val="00AC7F"/>
                </a:solidFill>
              </a:rPr>
              <a:t>4</a:t>
            </a:r>
            <a:r>
              <a:rPr lang="en-GB">
                <a:solidFill>
                  <a:srgbClr val="00AC7F"/>
                </a:solidFill>
              </a:rPr>
              <a:t>-</a:t>
            </a:r>
            <a:r>
              <a:rPr lang="en-GB">
                <a:solidFill>
                  <a:srgbClr val="00AC7F"/>
                </a:solidFill>
                <a:latin typeface="Times New Roman"/>
                <a:ea typeface="Times New Roman"/>
                <a:cs typeface="Times New Roman"/>
                <a:sym typeface="Times New Roman"/>
              </a:rPr>
              <a:t> </a:t>
            </a:r>
            <a:r>
              <a:rPr lang="en-GB">
                <a:solidFill>
                  <a:srgbClr val="00AC7F"/>
                </a:solidFill>
              </a:rPr>
              <a:t>Enter the names of subtasks</a:t>
            </a:r>
            <a:endParaRPr>
              <a:solidFill>
                <a:srgbClr val="00AC7F"/>
              </a:solidFill>
            </a:endParaRPr>
          </a:p>
          <a:p>
            <a:pPr indent="0" lvl="0" marL="406400" rtl="0" algn="l">
              <a:lnSpc>
                <a:spcPct val="100000"/>
              </a:lnSpc>
              <a:spcBef>
                <a:spcPts val="0"/>
              </a:spcBef>
              <a:spcAft>
                <a:spcPts val="0"/>
              </a:spcAft>
              <a:buNone/>
            </a:pPr>
            <a:r>
              <a:rPr lang="en-GB">
                <a:solidFill>
                  <a:srgbClr val="00AC7F"/>
                </a:solidFill>
              </a:rPr>
              <a:t>5-</a:t>
            </a:r>
            <a:r>
              <a:rPr lang="en-GB">
                <a:solidFill>
                  <a:srgbClr val="00AC7F"/>
                </a:solidFill>
                <a:latin typeface="Times New Roman"/>
                <a:ea typeface="Times New Roman"/>
                <a:cs typeface="Times New Roman"/>
                <a:sym typeface="Times New Roman"/>
              </a:rPr>
              <a:t> </a:t>
            </a:r>
            <a:r>
              <a:rPr lang="en-GB">
                <a:solidFill>
                  <a:srgbClr val="00AC7F"/>
                </a:solidFill>
              </a:rPr>
              <a:t>Set the tasks duration</a:t>
            </a:r>
            <a:endParaRPr>
              <a:solidFill>
                <a:srgbClr val="00AC7F"/>
              </a:solidFill>
            </a:endParaRPr>
          </a:p>
        </p:txBody>
      </p:sp>
      <p:pic>
        <p:nvPicPr>
          <p:cNvPr id="711" name="Google Shape;711;p17"/>
          <p:cNvPicPr preferRelativeResize="0"/>
          <p:nvPr/>
        </p:nvPicPr>
        <p:blipFill>
          <a:blip r:embed="rId3">
            <a:alphaModFix/>
          </a:blip>
          <a:stretch>
            <a:fillRect/>
          </a:stretch>
        </p:blipFill>
        <p:spPr>
          <a:xfrm>
            <a:off x="1334300" y="887125"/>
            <a:ext cx="6974100" cy="3138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
          <p:cNvSpPr txBox="1"/>
          <p:nvPr>
            <p:ph type="title"/>
          </p:nvPr>
        </p:nvSpPr>
        <p:spPr>
          <a:xfrm flipH="1">
            <a:off x="201631" y="209637"/>
            <a:ext cx="3849374" cy="1906241"/>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100"/>
              <a:buNone/>
            </a:pPr>
            <a:r>
              <a:rPr lang="en-GB">
                <a:solidFill>
                  <a:schemeClr val="dk1"/>
                </a:solidFill>
              </a:rPr>
              <a:t>Introduction </a:t>
            </a:r>
            <a:endParaRPr>
              <a:solidFill>
                <a:schemeClr val="dk1"/>
              </a:solidFill>
            </a:endParaRPr>
          </a:p>
        </p:txBody>
      </p:sp>
      <p:sp>
        <p:nvSpPr>
          <p:cNvPr id="264" name="Google Shape;264;p3"/>
          <p:cNvSpPr txBox="1"/>
          <p:nvPr/>
        </p:nvSpPr>
        <p:spPr>
          <a:xfrm>
            <a:off x="360903" y="1541050"/>
            <a:ext cx="8422200" cy="2741100"/>
          </a:xfrm>
          <a:prstGeom prst="rect">
            <a:avLst/>
          </a:prstGeom>
          <a:noFill/>
          <a:ln>
            <a:noFill/>
          </a:ln>
        </p:spPr>
        <p:txBody>
          <a:bodyPr anchorCtr="0" anchor="t" bIns="45700" lIns="91425" spcFirstLastPara="1" rIns="91425" wrap="square" tIns="45700">
            <a:spAutoFit/>
          </a:bodyPr>
          <a:lstStyle/>
          <a:p>
            <a:pPr indent="457200" lvl="0" marL="0" marR="0" rtl="0" algn="l">
              <a:lnSpc>
                <a:spcPct val="107000"/>
              </a:lnSpc>
              <a:spcBef>
                <a:spcPts val="0"/>
              </a:spcBef>
              <a:spcAft>
                <a:spcPts val="0"/>
              </a:spcAft>
              <a:buNone/>
            </a:pPr>
            <a:r>
              <a:rPr b="0" i="0" lang="en-GB" sz="1800" u="none" cap="none" strike="noStrike">
                <a:solidFill>
                  <a:srgbClr val="000000"/>
                </a:solidFill>
                <a:latin typeface="Calibri"/>
                <a:ea typeface="Calibri"/>
                <a:cs typeface="Calibri"/>
                <a:sym typeface="Calibri"/>
              </a:rPr>
              <a:t>The emergence of technology has contributed to increasing human interaction with data, specifically financial transactions. We need to ways help to pay in easy and inexpensive ways without the need to resort to the bank obtaining bank cards and making transfers manually which wastes time and cost when printing thousands of credit cards for thousands of people. STC PAY shortens the time and facilitates the payment and transfer processes. STC PAY provides an e-wallet service where people are allowed safely control their payments, and also allows individuals to transfer, receive and control all their money through one application only. There are many features that will mention in the next section.</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pic>
        <p:nvPicPr>
          <p:cNvPr id="716" name="Google Shape;716;g17df7f48d33_4_13"/>
          <p:cNvPicPr preferRelativeResize="0"/>
          <p:nvPr/>
        </p:nvPicPr>
        <p:blipFill>
          <a:blip r:embed="rId3">
            <a:alphaModFix/>
          </a:blip>
          <a:stretch>
            <a:fillRect/>
          </a:stretch>
        </p:blipFill>
        <p:spPr>
          <a:xfrm>
            <a:off x="152400" y="152400"/>
            <a:ext cx="8839201" cy="2529516"/>
          </a:xfrm>
          <a:prstGeom prst="rect">
            <a:avLst/>
          </a:prstGeom>
          <a:noFill/>
          <a:ln>
            <a:noFill/>
          </a:ln>
        </p:spPr>
      </p:pic>
      <p:pic>
        <p:nvPicPr>
          <p:cNvPr id="717" name="Google Shape;717;g17df7f48d33_4_13"/>
          <p:cNvPicPr preferRelativeResize="0"/>
          <p:nvPr/>
        </p:nvPicPr>
        <p:blipFill>
          <a:blip r:embed="rId4">
            <a:alphaModFix/>
          </a:blip>
          <a:stretch>
            <a:fillRect/>
          </a:stretch>
        </p:blipFill>
        <p:spPr>
          <a:xfrm>
            <a:off x="121750" y="2681925"/>
            <a:ext cx="8839201" cy="35602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pic>
        <p:nvPicPr>
          <p:cNvPr id="722" name="Google Shape;722;g17df7f48d33_4_25"/>
          <p:cNvPicPr preferRelativeResize="0"/>
          <p:nvPr/>
        </p:nvPicPr>
        <p:blipFill>
          <a:blip r:embed="rId3">
            <a:alphaModFix/>
          </a:blip>
          <a:stretch>
            <a:fillRect/>
          </a:stretch>
        </p:blipFill>
        <p:spPr>
          <a:xfrm>
            <a:off x="152400" y="126125"/>
            <a:ext cx="8839201" cy="142931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g17df7f48d33_0_78"/>
          <p:cNvSpPr/>
          <p:nvPr/>
        </p:nvSpPr>
        <p:spPr>
          <a:xfrm flipH="1">
            <a:off x="1722478" y="3696725"/>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g17df7f48d33_0_78"/>
          <p:cNvSpPr txBox="1"/>
          <p:nvPr/>
        </p:nvSpPr>
        <p:spPr>
          <a:xfrm>
            <a:off x="1305000" y="206450"/>
            <a:ext cx="6534000" cy="919500"/>
          </a:xfrm>
          <a:prstGeom prst="rect">
            <a:avLst/>
          </a:prstGeom>
          <a:noFill/>
          <a:ln>
            <a:noFill/>
          </a:ln>
        </p:spPr>
        <p:txBody>
          <a:bodyPr anchorCtr="0" anchor="t" bIns="91425" lIns="91425" spcFirstLastPara="1" rIns="91425" wrap="square" tIns="91425">
            <a:spAutoFit/>
          </a:bodyPr>
          <a:lstStyle/>
          <a:p>
            <a:pPr indent="-228600" lvl="0" marL="0" rtl="0" algn="l">
              <a:lnSpc>
                <a:spcPct val="115000"/>
              </a:lnSpc>
              <a:spcBef>
                <a:spcPts val="1200"/>
              </a:spcBef>
              <a:spcAft>
                <a:spcPts val="0"/>
              </a:spcAft>
              <a:buClr>
                <a:schemeClr val="dk1"/>
              </a:buClr>
              <a:buSzPts val="1100"/>
              <a:buFont typeface="Arial"/>
              <a:buNone/>
            </a:pPr>
            <a:r>
              <a:rPr lang="en-GB" sz="1600">
                <a:solidFill>
                  <a:srgbClr val="00AC7F"/>
                </a:solidFill>
              </a:rPr>
              <a:t>6-  Configure the relationships between subtasks (at least 2 types)</a:t>
            </a:r>
            <a:endParaRPr sz="1600">
              <a:solidFill>
                <a:srgbClr val="00AC7F"/>
              </a:solidFill>
            </a:endParaRPr>
          </a:p>
          <a:p>
            <a:pPr indent="0" lvl="0" marL="406400" rtl="0" algn="l">
              <a:lnSpc>
                <a:spcPct val="115000"/>
              </a:lnSpc>
              <a:spcBef>
                <a:spcPts val="1600"/>
              </a:spcBef>
              <a:spcAft>
                <a:spcPts val="1600"/>
              </a:spcAft>
              <a:buNone/>
            </a:pPr>
            <a:r>
              <a:t/>
            </a:r>
            <a:endParaRPr sz="1600">
              <a:solidFill>
                <a:srgbClr val="00AC7F"/>
              </a:solidFill>
            </a:endParaRPr>
          </a:p>
        </p:txBody>
      </p:sp>
      <p:pic>
        <p:nvPicPr>
          <p:cNvPr id="729" name="Google Shape;729;g17df7f48d33_0_78"/>
          <p:cNvPicPr preferRelativeResize="0"/>
          <p:nvPr/>
        </p:nvPicPr>
        <p:blipFill>
          <a:blip r:embed="rId3">
            <a:alphaModFix/>
          </a:blip>
          <a:stretch>
            <a:fillRect/>
          </a:stretch>
        </p:blipFill>
        <p:spPr>
          <a:xfrm>
            <a:off x="152400" y="730275"/>
            <a:ext cx="8839201" cy="1137812"/>
          </a:xfrm>
          <a:prstGeom prst="rect">
            <a:avLst/>
          </a:prstGeom>
          <a:noFill/>
          <a:ln>
            <a:noFill/>
          </a:ln>
        </p:spPr>
      </p:pic>
      <p:pic>
        <p:nvPicPr>
          <p:cNvPr id="730" name="Google Shape;730;g17df7f48d33_0_78"/>
          <p:cNvPicPr preferRelativeResize="0"/>
          <p:nvPr/>
        </p:nvPicPr>
        <p:blipFill>
          <a:blip r:embed="rId4">
            <a:alphaModFix/>
          </a:blip>
          <a:stretch>
            <a:fillRect/>
          </a:stretch>
        </p:blipFill>
        <p:spPr>
          <a:xfrm>
            <a:off x="95250" y="1844675"/>
            <a:ext cx="8953500" cy="1962150"/>
          </a:xfrm>
          <a:prstGeom prst="rect">
            <a:avLst/>
          </a:prstGeom>
          <a:noFill/>
          <a:ln>
            <a:noFill/>
          </a:ln>
        </p:spPr>
      </p:pic>
      <p:pic>
        <p:nvPicPr>
          <p:cNvPr id="731" name="Google Shape;731;g17df7f48d33_0_78"/>
          <p:cNvPicPr preferRelativeResize="0"/>
          <p:nvPr/>
        </p:nvPicPr>
        <p:blipFill>
          <a:blip r:embed="rId5">
            <a:alphaModFix/>
          </a:blip>
          <a:stretch>
            <a:fillRect/>
          </a:stretch>
        </p:blipFill>
        <p:spPr>
          <a:xfrm>
            <a:off x="95250" y="3738800"/>
            <a:ext cx="8953500" cy="1657350"/>
          </a:xfrm>
          <a:prstGeom prst="rect">
            <a:avLst/>
          </a:prstGeom>
          <a:noFill/>
          <a:ln>
            <a:noFill/>
          </a:ln>
        </p:spPr>
      </p:pic>
      <p:sp>
        <p:nvSpPr>
          <p:cNvPr id="732" name="Google Shape;732;g17df7f48d33_0_78"/>
          <p:cNvSpPr txBox="1"/>
          <p:nvPr/>
        </p:nvSpPr>
        <p:spPr>
          <a:xfrm>
            <a:off x="4094850" y="524475"/>
            <a:ext cx="9543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700">
                <a:solidFill>
                  <a:srgbClr val="00AC7F"/>
                </a:solidFill>
                <a:latin typeface="Libre Franklin"/>
                <a:ea typeface="Libre Franklin"/>
                <a:cs typeface="Libre Franklin"/>
                <a:sym typeface="Libre Franklin"/>
              </a:rPr>
              <a:t>FS</a:t>
            </a:r>
            <a:endParaRPr sz="1700">
              <a:solidFill>
                <a:srgbClr val="00AC7F"/>
              </a:solidFill>
              <a:latin typeface="Libre Franklin"/>
              <a:ea typeface="Libre Franklin"/>
              <a:cs typeface="Libre Franklin"/>
              <a:sym typeface="Libre Franklin"/>
            </a:endParaRPr>
          </a:p>
        </p:txBody>
      </p:sp>
      <p:sp>
        <p:nvSpPr>
          <p:cNvPr id="733" name="Google Shape;733;g17df7f48d33_0_78"/>
          <p:cNvSpPr txBox="1"/>
          <p:nvPr/>
        </p:nvSpPr>
        <p:spPr>
          <a:xfrm>
            <a:off x="4094850" y="1700925"/>
            <a:ext cx="9543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700">
                <a:solidFill>
                  <a:srgbClr val="00AC7F"/>
                </a:solidFill>
                <a:latin typeface="Libre Franklin"/>
                <a:ea typeface="Libre Franklin"/>
                <a:cs typeface="Libre Franklin"/>
                <a:sym typeface="Libre Franklin"/>
              </a:rPr>
              <a:t>SS</a:t>
            </a:r>
            <a:endParaRPr sz="1700">
              <a:solidFill>
                <a:srgbClr val="00AC7F"/>
              </a:solidFill>
              <a:latin typeface="Libre Franklin"/>
              <a:ea typeface="Libre Franklin"/>
              <a:cs typeface="Libre Franklin"/>
              <a:sym typeface="Libre Franklin"/>
            </a:endParaRPr>
          </a:p>
        </p:txBody>
      </p:sp>
      <p:sp>
        <p:nvSpPr>
          <p:cNvPr id="734" name="Google Shape;734;g17df7f48d33_0_78"/>
          <p:cNvSpPr txBox="1"/>
          <p:nvPr/>
        </p:nvSpPr>
        <p:spPr>
          <a:xfrm>
            <a:off x="4094850" y="3436625"/>
            <a:ext cx="9543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700">
                <a:solidFill>
                  <a:srgbClr val="00AC7F"/>
                </a:solidFill>
                <a:latin typeface="Libre Franklin"/>
                <a:ea typeface="Libre Franklin"/>
                <a:cs typeface="Libre Franklin"/>
                <a:sym typeface="Libre Franklin"/>
              </a:rPr>
              <a:t>FF</a:t>
            </a:r>
            <a:endParaRPr sz="1700">
              <a:solidFill>
                <a:srgbClr val="00AC7F"/>
              </a:solidFill>
              <a:latin typeface="Libre Franklin"/>
              <a:ea typeface="Libre Franklin"/>
              <a:cs typeface="Libre Franklin"/>
              <a:sym typeface="Libre Frankli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g17df7f48d33_0_91"/>
          <p:cNvSpPr txBox="1"/>
          <p:nvPr/>
        </p:nvSpPr>
        <p:spPr>
          <a:xfrm>
            <a:off x="1586850" y="291700"/>
            <a:ext cx="59703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GB" sz="1600">
                <a:solidFill>
                  <a:srgbClr val="00AC7F"/>
                </a:solidFill>
              </a:rPr>
              <a:t>7-</a:t>
            </a:r>
            <a:r>
              <a:rPr lang="en-GB" sz="1600">
                <a:solidFill>
                  <a:srgbClr val="00AC7F"/>
                </a:solidFill>
              </a:rPr>
              <a:t>   Configure the relationships between the summary task</a:t>
            </a:r>
            <a:endParaRPr sz="1600">
              <a:solidFill>
                <a:srgbClr val="00AC7F"/>
              </a:solidFill>
            </a:endParaRPr>
          </a:p>
        </p:txBody>
      </p:sp>
      <p:pic>
        <p:nvPicPr>
          <p:cNvPr id="740" name="Google Shape;740;g17df7f48d33_0_91"/>
          <p:cNvPicPr preferRelativeResize="0"/>
          <p:nvPr/>
        </p:nvPicPr>
        <p:blipFill>
          <a:blip r:embed="rId3">
            <a:alphaModFix/>
          </a:blip>
          <a:stretch>
            <a:fillRect/>
          </a:stretch>
        </p:blipFill>
        <p:spPr>
          <a:xfrm>
            <a:off x="905875" y="798100"/>
            <a:ext cx="7676851" cy="34040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g17df7f48d33_0_96"/>
          <p:cNvSpPr txBox="1"/>
          <p:nvPr/>
        </p:nvSpPr>
        <p:spPr>
          <a:xfrm>
            <a:off x="973200" y="159050"/>
            <a:ext cx="7197600" cy="6771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406400" rtl="0" algn="l">
              <a:lnSpc>
                <a:spcPct val="100000"/>
              </a:lnSpc>
              <a:spcBef>
                <a:spcPts val="0"/>
              </a:spcBef>
              <a:spcAft>
                <a:spcPts val="0"/>
              </a:spcAft>
              <a:buNone/>
            </a:pPr>
            <a:r>
              <a:rPr lang="en-GB" sz="1600">
                <a:solidFill>
                  <a:srgbClr val="00AC7F"/>
                </a:solidFill>
              </a:rPr>
              <a:t>8- The project should contain some Milestones (at least 2 milestones)</a:t>
            </a:r>
            <a:endParaRPr sz="1600">
              <a:solidFill>
                <a:srgbClr val="00AC7F"/>
              </a:solidFill>
            </a:endParaRPr>
          </a:p>
          <a:p>
            <a:pPr indent="0" lvl="0" marL="406400" rtl="0" algn="l">
              <a:lnSpc>
                <a:spcPct val="100000"/>
              </a:lnSpc>
              <a:spcBef>
                <a:spcPts val="0"/>
              </a:spcBef>
              <a:spcAft>
                <a:spcPts val="0"/>
              </a:spcAft>
              <a:buNone/>
            </a:pPr>
            <a:r>
              <a:t/>
            </a:r>
            <a:endParaRPr sz="1600">
              <a:solidFill>
                <a:srgbClr val="00AC7F"/>
              </a:solidFill>
            </a:endParaRPr>
          </a:p>
        </p:txBody>
      </p:sp>
      <p:pic>
        <p:nvPicPr>
          <p:cNvPr id="746" name="Google Shape;746;g17df7f48d33_0_96"/>
          <p:cNvPicPr preferRelativeResize="0"/>
          <p:nvPr/>
        </p:nvPicPr>
        <p:blipFill>
          <a:blip r:embed="rId3">
            <a:alphaModFix/>
          </a:blip>
          <a:stretch>
            <a:fillRect/>
          </a:stretch>
        </p:blipFill>
        <p:spPr>
          <a:xfrm>
            <a:off x="152400" y="836150"/>
            <a:ext cx="8839201" cy="3586243"/>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g17df7f48d33_4_18"/>
          <p:cNvSpPr txBox="1"/>
          <p:nvPr/>
        </p:nvSpPr>
        <p:spPr>
          <a:xfrm>
            <a:off x="578025" y="61325"/>
            <a:ext cx="7611300" cy="648000"/>
          </a:xfrm>
          <a:prstGeom prst="rect">
            <a:avLst/>
          </a:prstGeom>
          <a:noFill/>
          <a:ln>
            <a:noFill/>
          </a:ln>
        </p:spPr>
        <p:txBody>
          <a:bodyPr anchorCtr="0" anchor="t" bIns="91425" lIns="91425" spcFirstLastPara="1" rIns="91425" wrap="square" tIns="91425">
            <a:spAutoFit/>
          </a:bodyPr>
          <a:lstStyle/>
          <a:p>
            <a:pPr indent="0" lvl="0" marL="406400" rtl="0" algn="l">
              <a:lnSpc>
                <a:spcPct val="115000"/>
              </a:lnSpc>
              <a:spcBef>
                <a:spcPts val="2200"/>
              </a:spcBef>
              <a:spcAft>
                <a:spcPts val="2200"/>
              </a:spcAft>
              <a:buNone/>
            </a:pPr>
            <a:r>
              <a:rPr lang="en-GB">
                <a:solidFill>
                  <a:srgbClr val="00AC7F"/>
                </a:solidFill>
              </a:rPr>
              <a:t>9-</a:t>
            </a:r>
            <a:r>
              <a:rPr lang="en-GB">
                <a:solidFill>
                  <a:srgbClr val="00AC7F"/>
                </a:solidFill>
                <a:latin typeface="Times New Roman"/>
                <a:ea typeface="Times New Roman"/>
                <a:cs typeface="Times New Roman"/>
                <a:sym typeface="Times New Roman"/>
              </a:rPr>
              <a:t> </a:t>
            </a:r>
            <a:r>
              <a:rPr lang="en-GB">
                <a:solidFill>
                  <a:srgbClr val="00AC7F"/>
                </a:solidFill>
              </a:rPr>
              <a:t>The project should contain a recurring task that should be repeated once a week on Monday until the finish date</a:t>
            </a:r>
            <a:endParaRPr>
              <a:solidFill>
                <a:srgbClr val="00AC7F"/>
              </a:solidFill>
            </a:endParaRPr>
          </a:p>
        </p:txBody>
      </p:sp>
      <p:pic>
        <p:nvPicPr>
          <p:cNvPr id="752" name="Google Shape;752;g17df7f48d33_4_18"/>
          <p:cNvPicPr preferRelativeResize="0"/>
          <p:nvPr/>
        </p:nvPicPr>
        <p:blipFill>
          <a:blip r:embed="rId3">
            <a:alphaModFix/>
          </a:blip>
          <a:stretch>
            <a:fillRect/>
          </a:stretch>
        </p:blipFill>
        <p:spPr>
          <a:xfrm>
            <a:off x="1510000" y="959900"/>
            <a:ext cx="5996766" cy="39261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g17df7f48d33_0_116"/>
          <p:cNvSpPr txBox="1"/>
          <p:nvPr/>
        </p:nvSpPr>
        <p:spPr>
          <a:xfrm>
            <a:off x="1376100" y="160550"/>
            <a:ext cx="6732000" cy="1593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228600" lvl="0" marL="0" rtl="0" algn="l">
              <a:lnSpc>
                <a:spcPct val="115000"/>
              </a:lnSpc>
              <a:spcBef>
                <a:spcPts val="1200"/>
              </a:spcBef>
              <a:spcAft>
                <a:spcPts val="0"/>
              </a:spcAft>
              <a:buNone/>
            </a:pPr>
            <a:r>
              <a:rPr lang="en-GB" sz="1700">
                <a:solidFill>
                  <a:srgbClr val="00AC7F"/>
                </a:solidFill>
              </a:rPr>
              <a:t>10- The project should contain all 3 types (work, material, and cost) of resources and enter all their information in the resource sheet. </a:t>
            </a:r>
            <a:endParaRPr sz="1700">
              <a:solidFill>
                <a:srgbClr val="00AC7F"/>
              </a:solidFill>
            </a:endParaRPr>
          </a:p>
          <a:p>
            <a:pPr indent="-228600" lvl="0" marL="0" rtl="0" algn="l">
              <a:lnSpc>
                <a:spcPct val="115000"/>
              </a:lnSpc>
              <a:spcBef>
                <a:spcPts val="1200"/>
              </a:spcBef>
              <a:spcAft>
                <a:spcPts val="0"/>
              </a:spcAft>
              <a:buNone/>
            </a:pPr>
            <a:r>
              <a:t/>
            </a:r>
            <a:endParaRPr sz="1600">
              <a:solidFill>
                <a:srgbClr val="00AC7F"/>
              </a:solidFill>
            </a:endParaRPr>
          </a:p>
          <a:p>
            <a:pPr indent="0" lvl="0" marL="406400" rtl="0" algn="l">
              <a:lnSpc>
                <a:spcPct val="100000"/>
              </a:lnSpc>
              <a:spcBef>
                <a:spcPts val="1200"/>
              </a:spcBef>
              <a:spcAft>
                <a:spcPts val="0"/>
              </a:spcAft>
              <a:buNone/>
            </a:pPr>
            <a:r>
              <a:t/>
            </a:r>
            <a:endParaRPr>
              <a:solidFill>
                <a:srgbClr val="00AC7F"/>
              </a:solidFill>
            </a:endParaRPr>
          </a:p>
        </p:txBody>
      </p:sp>
      <p:pic>
        <p:nvPicPr>
          <p:cNvPr id="758" name="Google Shape;758;g17df7f48d33_0_116"/>
          <p:cNvPicPr preferRelativeResize="0"/>
          <p:nvPr/>
        </p:nvPicPr>
        <p:blipFill>
          <a:blip r:embed="rId3">
            <a:alphaModFix/>
          </a:blip>
          <a:stretch>
            <a:fillRect/>
          </a:stretch>
        </p:blipFill>
        <p:spPr>
          <a:xfrm>
            <a:off x="574425" y="1014350"/>
            <a:ext cx="8335350" cy="33818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g17df7f48d33_0_111"/>
          <p:cNvSpPr txBox="1"/>
          <p:nvPr/>
        </p:nvSpPr>
        <p:spPr>
          <a:xfrm>
            <a:off x="1376100" y="160550"/>
            <a:ext cx="6732000" cy="1593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228600" lvl="0" marL="0" rtl="0" algn="l">
              <a:lnSpc>
                <a:spcPct val="115000"/>
              </a:lnSpc>
              <a:spcBef>
                <a:spcPts val="1200"/>
              </a:spcBef>
              <a:spcAft>
                <a:spcPts val="0"/>
              </a:spcAft>
              <a:buNone/>
            </a:pPr>
            <a:r>
              <a:rPr lang="en-GB" sz="1700">
                <a:solidFill>
                  <a:srgbClr val="00AC7F"/>
                </a:solidFill>
              </a:rPr>
              <a:t>10- The project should contain all 3 types (work, material, and cost) of resources and enter all their information in the resource sheet. </a:t>
            </a:r>
            <a:endParaRPr sz="1700">
              <a:solidFill>
                <a:srgbClr val="00AC7F"/>
              </a:solidFill>
            </a:endParaRPr>
          </a:p>
          <a:p>
            <a:pPr indent="-228600" lvl="0" marL="0" rtl="0" algn="l">
              <a:lnSpc>
                <a:spcPct val="115000"/>
              </a:lnSpc>
              <a:spcBef>
                <a:spcPts val="1200"/>
              </a:spcBef>
              <a:spcAft>
                <a:spcPts val="0"/>
              </a:spcAft>
              <a:buNone/>
            </a:pPr>
            <a:r>
              <a:t/>
            </a:r>
            <a:endParaRPr sz="1600">
              <a:solidFill>
                <a:srgbClr val="00AC7F"/>
              </a:solidFill>
            </a:endParaRPr>
          </a:p>
          <a:p>
            <a:pPr indent="0" lvl="0" marL="406400" rtl="0" algn="l">
              <a:lnSpc>
                <a:spcPct val="100000"/>
              </a:lnSpc>
              <a:spcBef>
                <a:spcPts val="1200"/>
              </a:spcBef>
              <a:spcAft>
                <a:spcPts val="0"/>
              </a:spcAft>
              <a:buNone/>
            </a:pPr>
            <a:r>
              <a:t/>
            </a:r>
            <a:endParaRPr>
              <a:solidFill>
                <a:srgbClr val="00AC7F"/>
              </a:solidFill>
            </a:endParaRPr>
          </a:p>
        </p:txBody>
      </p:sp>
      <p:pic>
        <p:nvPicPr>
          <p:cNvPr id="764" name="Google Shape;764;g17df7f48d33_0_111"/>
          <p:cNvPicPr preferRelativeResize="0"/>
          <p:nvPr/>
        </p:nvPicPr>
        <p:blipFill>
          <a:blip r:embed="rId3">
            <a:alphaModFix/>
          </a:blip>
          <a:stretch>
            <a:fillRect/>
          </a:stretch>
        </p:blipFill>
        <p:spPr>
          <a:xfrm>
            <a:off x="152400" y="1905950"/>
            <a:ext cx="8839201" cy="1532755"/>
          </a:xfrm>
          <a:prstGeom prst="rect">
            <a:avLst/>
          </a:prstGeom>
          <a:noFill/>
          <a:ln>
            <a:noFill/>
          </a:ln>
        </p:spPr>
      </p:pic>
      <p:sp>
        <p:nvSpPr>
          <p:cNvPr id="765" name="Google Shape;765;g17df7f48d33_0_111"/>
          <p:cNvSpPr txBox="1"/>
          <p:nvPr/>
        </p:nvSpPr>
        <p:spPr>
          <a:xfrm>
            <a:off x="7409925" y="4609000"/>
            <a:ext cx="175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ibre Franklin"/>
              <a:ea typeface="Libre Franklin"/>
              <a:cs typeface="Libre Franklin"/>
              <a:sym typeface="Libre Frankli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g17df7f48d33_4_35"/>
          <p:cNvSpPr txBox="1"/>
          <p:nvPr/>
        </p:nvSpPr>
        <p:spPr>
          <a:xfrm>
            <a:off x="1385550" y="108625"/>
            <a:ext cx="6372900" cy="648000"/>
          </a:xfrm>
          <a:prstGeom prst="rect">
            <a:avLst/>
          </a:prstGeom>
          <a:noFill/>
          <a:ln>
            <a:noFill/>
          </a:ln>
        </p:spPr>
        <p:txBody>
          <a:bodyPr anchorCtr="0" anchor="t" bIns="91425" lIns="91425" spcFirstLastPara="1" rIns="91425" wrap="square" tIns="91425">
            <a:spAutoFit/>
          </a:bodyPr>
          <a:lstStyle/>
          <a:p>
            <a:pPr indent="0" lvl="0" marL="406400" rtl="0" algn="l">
              <a:lnSpc>
                <a:spcPct val="115000"/>
              </a:lnSpc>
              <a:spcBef>
                <a:spcPts val="1400"/>
              </a:spcBef>
              <a:spcAft>
                <a:spcPts val="1400"/>
              </a:spcAft>
              <a:buNone/>
            </a:pPr>
            <a:r>
              <a:rPr lang="en-GB">
                <a:solidFill>
                  <a:srgbClr val="00AC7F"/>
                </a:solidFill>
              </a:rPr>
              <a:t>11-</a:t>
            </a:r>
            <a:r>
              <a:rPr lang="en-GB" sz="700">
                <a:solidFill>
                  <a:srgbClr val="00AC7F"/>
                </a:solidFill>
                <a:latin typeface="Times New Roman"/>
                <a:ea typeface="Times New Roman"/>
                <a:cs typeface="Times New Roman"/>
                <a:sym typeface="Times New Roman"/>
              </a:rPr>
              <a:t> </a:t>
            </a:r>
            <a:r>
              <a:rPr lang="en-GB">
                <a:solidFill>
                  <a:srgbClr val="00AC7F"/>
                </a:solidFill>
              </a:rPr>
              <a:t>At least one task has a semi-flexible constraint, and another task has an inflexible constraint.</a:t>
            </a:r>
            <a:endParaRPr>
              <a:solidFill>
                <a:srgbClr val="00AC7F"/>
              </a:solidFill>
            </a:endParaRPr>
          </a:p>
        </p:txBody>
      </p:sp>
      <p:pic>
        <p:nvPicPr>
          <p:cNvPr id="771" name="Google Shape;771;g17df7f48d33_4_35"/>
          <p:cNvPicPr preferRelativeResize="0"/>
          <p:nvPr/>
        </p:nvPicPr>
        <p:blipFill>
          <a:blip r:embed="rId3">
            <a:alphaModFix/>
          </a:blip>
          <a:stretch>
            <a:fillRect/>
          </a:stretch>
        </p:blipFill>
        <p:spPr>
          <a:xfrm>
            <a:off x="283775" y="1294400"/>
            <a:ext cx="4121350" cy="2209050"/>
          </a:xfrm>
          <a:prstGeom prst="rect">
            <a:avLst/>
          </a:prstGeom>
          <a:noFill/>
          <a:ln>
            <a:noFill/>
          </a:ln>
        </p:spPr>
      </p:pic>
      <p:pic>
        <p:nvPicPr>
          <p:cNvPr id="772" name="Google Shape;772;g17df7f48d33_4_35"/>
          <p:cNvPicPr preferRelativeResize="0"/>
          <p:nvPr/>
        </p:nvPicPr>
        <p:blipFill>
          <a:blip r:embed="rId4">
            <a:alphaModFix/>
          </a:blip>
          <a:stretch>
            <a:fillRect/>
          </a:stretch>
        </p:blipFill>
        <p:spPr>
          <a:xfrm>
            <a:off x="4581675" y="1294400"/>
            <a:ext cx="4235716" cy="22090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g17df7f48d33_4_40"/>
          <p:cNvSpPr txBox="1"/>
          <p:nvPr>
            <p:ph type="title"/>
          </p:nvPr>
        </p:nvSpPr>
        <p:spPr>
          <a:xfrm>
            <a:off x="556950" y="460700"/>
            <a:ext cx="75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00AC7F"/>
                </a:solidFill>
                <a:latin typeface="Calibri"/>
                <a:ea typeface="Calibri"/>
                <a:cs typeface="Calibri"/>
                <a:sym typeface="Calibri"/>
              </a:rPr>
              <a:t>12-Set the type of one task as fixed duration and the other task as fixed work</a:t>
            </a:r>
            <a:r>
              <a:rPr b="1" lang="en-GB" sz="1100">
                <a:solidFill>
                  <a:srgbClr val="00AC7F"/>
                </a:solidFill>
                <a:latin typeface="Calibri"/>
                <a:ea typeface="Calibri"/>
                <a:cs typeface="Calibri"/>
                <a:sym typeface="Calibri"/>
              </a:rPr>
              <a:t>.   </a:t>
            </a:r>
            <a:endParaRPr b="1"/>
          </a:p>
        </p:txBody>
      </p:sp>
      <p:pic>
        <p:nvPicPr>
          <p:cNvPr id="778" name="Google Shape;778;g17df7f48d33_4_40"/>
          <p:cNvPicPr preferRelativeResize="0"/>
          <p:nvPr/>
        </p:nvPicPr>
        <p:blipFill>
          <a:blip r:embed="rId3">
            <a:alphaModFix/>
          </a:blip>
          <a:stretch>
            <a:fillRect/>
          </a:stretch>
        </p:blipFill>
        <p:spPr>
          <a:xfrm>
            <a:off x="735875" y="1277588"/>
            <a:ext cx="3916325" cy="3143250"/>
          </a:xfrm>
          <a:prstGeom prst="rect">
            <a:avLst/>
          </a:prstGeom>
          <a:noFill/>
          <a:ln>
            <a:noFill/>
          </a:ln>
        </p:spPr>
      </p:pic>
      <p:pic>
        <p:nvPicPr>
          <p:cNvPr id="779" name="Google Shape;779;g17df7f48d33_4_40"/>
          <p:cNvPicPr preferRelativeResize="0"/>
          <p:nvPr/>
        </p:nvPicPr>
        <p:blipFill>
          <a:blip r:embed="rId4">
            <a:alphaModFix/>
          </a:blip>
          <a:stretch>
            <a:fillRect/>
          </a:stretch>
        </p:blipFill>
        <p:spPr>
          <a:xfrm>
            <a:off x="4861775" y="1277600"/>
            <a:ext cx="3782399" cy="3097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
          <p:cNvSpPr txBox="1"/>
          <p:nvPr>
            <p:ph type="title"/>
          </p:nvPr>
        </p:nvSpPr>
        <p:spPr>
          <a:xfrm flipH="1">
            <a:off x="201600" y="209625"/>
            <a:ext cx="3885000" cy="190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100"/>
              <a:buNone/>
            </a:pPr>
            <a:r>
              <a:rPr lang="en-GB">
                <a:solidFill>
                  <a:schemeClr val="dk1"/>
                </a:solidFill>
              </a:rPr>
              <a:t>Purpose of the project </a:t>
            </a:r>
            <a:endParaRPr>
              <a:solidFill>
                <a:schemeClr val="dk1"/>
              </a:solidFill>
            </a:endParaRPr>
          </a:p>
        </p:txBody>
      </p:sp>
      <p:sp>
        <p:nvSpPr>
          <p:cNvPr id="270" name="Google Shape;270;p4"/>
          <p:cNvSpPr txBox="1"/>
          <p:nvPr/>
        </p:nvSpPr>
        <p:spPr>
          <a:xfrm>
            <a:off x="416650" y="2115825"/>
            <a:ext cx="7775400" cy="2444700"/>
          </a:xfrm>
          <a:prstGeom prst="rect">
            <a:avLst/>
          </a:prstGeom>
          <a:noFill/>
          <a:ln>
            <a:noFill/>
          </a:ln>
        </p:spPr>
        <p:txBody>
          <a:bodyPr anchorCtr="0" anchor="t" bIns="45700" lIns="91425" spcFirstLastPara="1" rIns="91425" wrap="square" tIns="45700">
            <a:spAutoFit/>
          </a:bodyPr>
          <a:lstStyle/>
          <a:p>
            <a:pPr indent="457200" lvl="0" marL="0" marR="0" rtl="0" algn="l">
              <a:lnSpc>
                <a:spcPct val="107000"/>
              </a:lnSpc>
              <a:spcBef>
                <a:spcPts val="0"/>
              </a:spcBef>
              <a:spcAft>
                <a:spcPts val="0"/>
              </a:spcAft>
              <a:buNone/>
            </a:pPr>
            <a:r>
              <a:rPr b="0" i="0" lang="en-GB" sz="1800" u="none" cap="none" strike="noStrike">
                <a:solidFill>
                  <a:srgbClr val="000000"/>
                </a:solidFill>
                <a:latin typeface="Calibri"/>
                <a:ea typeface="Calibri"/>
                <a:cs typeface="Calibri"/>
                <a:sym typeface="Calibri"/>
              </a:rPr>
              <a:t>STC pay helps people to easily buy, transfer, receive money, pay bills, or even take advantage of good offers from many companies. What makes it more unique is the money split feature which let people split the bills with three different options: split equally, customize, or percentage. What is more surprising is that it aids send gifts or transfer money by number or international transfer! Also, you can send to your friend or family member “I need help” within the app and he can send you money. There are many, many things, but we just mentioned here what will catch your eye.</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g17df7f48d33_4_53"/>
          <p:cNvSpPr txBox="1"/>
          <p:nvPr/>
        </p:nvSpPr>
        <p:spPr>
          <a:xfrm>
            <a:off x="0" y="0"/>
            <a:ext cx="8574600" cy="714300"/>
          </a:xfrm>
          <a:prstGeom prst="rect">
            <a:avLst/>
          </a:prstGeom>
          <a:noFill/>
          <a:ln>
            <a:noFill/>
          </a:ln>
        </p:spPr>
        <p:txBody>
          <a:bodyPr anchorCtr="0" anchor="t" bIns="91425" lIns="91425" spcFirstLastPara="1" rIns="91425" wrap="square" tIns="91425">
            <a:spAutoFit/>
          </a:bodyPr>
          <a:lstStyle/>
          <a:p>
            <a:pPr indent="0" lvl="0" marL="406400" rtl="0" algn="l">
              <a:lnSpc>
                <a:spcPct val="115000"/>
              </a:lnSpc>
              <a:spcBef>
                <a:spcPts val="700"/>
              </a:spcBef>
              <a:spcAft>
                <a:spcPts val="700"/>
              </a:spcAft>
              <a:buNone/>
            </a:pPr>
            <a:r>
              <a:rPr lang="en-GB" sz="1600">
                <a:solidFill>
                  <a:srgbClr val="00AC7F"/>
                </a:solidFill>
                <a:latin typeface="Times New Roman"/>
                <a:ea typeface="Times New Roman"/>
                <a:cs typeface="Times New Roman"/>
                <a:sym typeface="Times New Roman"/>
              </a:rPr>
              <a:t>13- At least one person in your resource has a multiple pay rate depending on the task and you should attach these different pay rates to his tasks. </a:t>
            </a:r>
            <a:endParaRPr sz="1600">
              <a:solidFill>
                <a:srgbClr val="00AC7F"/>
              </a:solidFill>
              <a:latin typeface="Times New Roman"/>
              <a:ea typeface="Times New Roman"/>
              <a:cs typeface="Times New Roman"/>
              <a:sym typeface="Times New Roman"/>
            </a:endParaRPr>
          </a:p>
        </p:txBody>
      </p:sp>
      <p:pic>
        <p:nvPicPr>
          <p:cNvPr id="785" name="Google Shape;785;g17df7f48d33_4_53"/>
          <p:cNvPicPr preferRelativeResize="0"/>
          <p:nvPr/>
        </p:nvPicPr>
        <p:blipFill>
          <a:blip r:embed="rId3">
            <a:alphaModFix/>
          </a:blip>
          <a:stretch>
            <a:fillRect/>
          </a:stretch>
        </p:blipFill>
        <p:spPr>
          <a:xfrm>
            <a:off x="1089575" y="1533350"/>
            <a:ext cx="3576900" cy="2723325"/>
          </a:xfrm>
          <a:prstGeom prst="rect">
            <a:avLst/>
          </a:prstGeom>
          <a:noFill/>
          <a:ln>
            <a:noFill/>
          </a:ln>
        </p:spPr>
      </p:pic>
      <p:pic>
        <p:nvPicPr>
          <p:cNvPr id="786" name="Google Shape;786;g17df7f48d33_4_53"/>
          <p:cNvPicPr preferRelativeResize="0"/>
          <p:nvPr/>
        </p:nvPicPr>
        <p:blipFill>
          <a:blip r:embed="rId4">
            <a:alphaModFix/>
          </a:blip>
          <a:stretch>
            <a:fillRect/>
          </a:stretch>
        </p:blipFill>
        <p:spPr>
          <a:xfrm>
            <a:off x="4869150" y="578075"/>
            <a:ext cx="3268375" cy="2411100"/>
          </a:xfrm>
          <a:prstGeom prst="rect">
            <a:avLst/>
          </a:prstGeom>
          <a:noFill/>
          <a:ln>
            <a:noFill/>
          </a:ln>
        </p:spPr>
      </p:pic>
      <p:pic>
        <p:nvPicPr>
          <p:cNvPr id="787" name="Google Shape;787;g17df7f48d33_4_53"/>
          <p:cNvPicPr preferRelativeResize="0"/>
          <p:nvPr/>
        </p:nvPicPr>
        <p:blipFill>
          <a:blip r:embed="rId5">
            <a:alphaModFix/>
          </a:blip>
          <a:stretch>
            <a:fillRect/>
          </a:stretch>
        </p:blipFill>
        <p:spPr>
          <a:xfrm>
            <a:off x="4869150" y="3089020"/>
            <a:ext cx="4167501" cy="19331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g17df7f48d33_0_124"/>
          <p:cNvSpPr txBox="1"/>
          <p:nvPr/>
        </p:nvSpPr>
        <p:spPr>
          <a:xfrm>
            <a:off x="284700" y="81450"/>
            <a:ext cx="8574600" cy="804000"/>
          </a:xfrm>
          <a:prstGeom prst="rect">
            <a:avLst/>
          </a:prstGeom>
          <a:noFill/>
          <a:ln>
            <a:noFill/>
          </a:ln>
        </p:spPr>
        <p:txBody>
          <a:bodyPr anchorCtr="0" anchor="t" bIns="91425" lIns="91425" spcFirstLastPara="1" rIns="91425" wrap="square" tIns="91425">
            <a:spAutoFit/>
          </a:bodyPr>
          <a:lstStyle/>
          <a:p>
            <a:pPr indent="0" lvl="0" marL="406400" rtl="0" algn="l">
              <a:lnSpc>
                <a:spcPct val="115000"/>
              </a:lnSpc>
              <a:spcBef>
                <a:spcPts val="700"/>
              </a:spcBef>
              <a:spcAft>
                <a:spcPts val="0"/>
              </a:spcAft>
              <a:buNone/>
            </a:pPr>
            <a:r>
              <a:rPr lang="en-GB" sz="1600">
                <a:solidFill>
                  <a:srgbClr val="00AC7F"/>
                </a:solidFill>
                <a:latin typeface="Times New Roman"/>
                <a:ea typeface="Times New Roman"/>
                <a:cs typeface="Times New Roman"/>
                <a:sym typeface="Times New Roman"/>
              </a:rPr>
              <a:t>14- </a:t>
            </a:r>
            <a:r>
              <a:rPr lang="en-GB" sz="1600">
                <a:solidFill>
                  <a:srgbClr val="00AC7F"/>
                </a:solidFill>
              </a:rPr>
              <a:t> At least one person resource has a multiple pay rate depending on time.   </a:t>
            </a:r>
            <a:endParaRPr sz="1600">
              <a:solidFill>
                <a:srgbClr val="00AC7F"/>
              </a:solidFill>
            </a:endParaRPr>
          </a:p>
          <a:p>
            <a:pPr indent="0" lvl="0" marL="406400" rtl="0" algn="l">
              <a:lnSpc>
                <a:spcPct val="115000"/>
              </a:lnSpc>
              <a:spcBef>
                <a:spcPts val="700"/>
              </a:spcBef>
              <a:spcAft>
                <a:spcPts val="700"/>
              </a:spcAft>
              <a:buNone/>
            </a:pPr>
            <a:r>
              <a:t/>
            </a:r>
            <a:endParaRPr sz="1600">
              <a:solidFill>
                <a:srgbClr val="00AC7F"/>
              </a:solidFill>
              <a:latin typeface="Times New Roman"/>
              <a:ea typeface="Times New Roman"/>
              <a:cs typeface="Times New Roman"/>
              <a:sym typeface="Times New Roman"/>
            </a:endParaRPr>
          </a:p>
        </p:txBody>
      </p:sp>
      <p:pic>
        <p:nvPicPr>
          <p:cNvPr id="793" name="Google Shape;793;g17df7f48d33_0_124"/>
          <p:cNvPicPr preferRelativeResize="0"/>
          <p:nvPr/>
        </p:nvPicPr>
        <p:blipFill>
          <a:blip r:embed="rId3">
            <a:alphaModFix/>
          </a:blip>
          <a:stretch>
            <a:fillRect/>
          </a:stretch>
        </p:blipFill>
        <p:spPr>
          <a:xfrm>
            <a:off x="937688" y="804000"/>
            <a:ext cx="7268621" cy="40347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g17df7f48d33_7_24"/>
          <p:cNvSpPr txBox="1"/>
          <p:nvPr>
            <p:ph idx="1" type="body"/>
          </p:nvPr>
        </p:nvSpPr>
        <p:spPr>
          <a:xfrm>
            <a:off x="-3638225" y="2096325"/>
            <a:ext cx="3264000" cy="193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g17df7f48d33_7_24"/>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p>
            <a:pPr indent="0" lvl="0" marL="406400" rtl="0" algn="l">
              <a:lnSpc>
                <a:spcPct val="115000"/>
              </a:lnSpc>
              <a:spcBef>
                <a:spcPts val="1200"/>
              </a:spcBef>
              <a:spcAft>
                <a:spcPts val="0"/>
              </a:spcAft>
              <a:buClr>
                <a:schemeClr val="dk1"/>
              </a:buClr>
              <a:buSzPts val="1100"/>
              <a:buFont typeface="Arial"/>
              <a:buNone/>
            </a:pPr>
            <a:r>
              <a:rPr lang="en-GB" sz="1600">
                <a:solidFill>
                  <a:srgbClr val="00AC7F"/>
                </a:solidFill>
              </a:rPr>
              <a:t>15-</a:t>
            </a:r>
            <a:r>
              <a:rPr lang="en-GB" sz="1200">
                <a:solidFill>
                  <a:srgbClr val="00AC7F"/>
                </a:solidFill>
              </a:rPr>
              <a:t>  </a:t>
            </a:r>
            <a:r>
              <a:rPr lang="en-GB" sz="1600">
                <a:solidFill>
                  <a:srgbClr val="00AC7F"/>
                </a:solidFill>
              </a:rPr>
              <a:t>At least one task has a lead, and another task has a lag time.</a:t>
            </a:r>
            <a:endParaRPr sz="1600">
              <a:solidFill>
                <a:srgbClr val="00AC7F"/>
              </a:solidFill>
            </a:endParaRPr>
          </a:p>
          <a:p>
            <a:pPr indent="0" lvl="0" marL="0" rtl="0" algn="ctr">
              <a:spcBef>
                <a:spcPts val="1200"/>
              </a:spcBef>
              <a:spcAft>
                <a:spcPts val="0"/>
              </a:spcAft>
              <a:buNone/>
            </a:pPr>
            <a:r>
              <a:t/>
            </a:r>
            <a:endParaRPr/>
          </a:p>
        </p:txBody>
      </p:sp>
      <p:pic>
        <p:nvPicPr>
          <p:cNvPr id="800" name="Google Shape;800;g17df7f48d33_7_24"/>
          <p:cNvPicPr preferRelativeResize="0"/>
          <p:nvPr/>
        </p:nvPicPr>
        <p:blipFill>
          <a:blip r:embed="rId3">
            <a:alphaModFix/>
          </a:blip>
          <a:stretch>
            <a:fillRect/>
          </a:stretch>
        </p:blipFill>
        <p:spPr>
          <a:xfrm>
            <a:off x="854075" y="895200"/>
            <a:ext cx="7175925" cy="1781025"/>
          </a:xfrm>
          <a:prstGeom prst="rect">
            <a:avLst/>
          </a:prstGeom>
          <a:noFill/>
          <a:ln>
            <a:noFill/>
          </a:ln>
        </p:spPr>
      </p:pic>
      <p:pic>
        <p:nvPicPr>
          <p:cNvPr id="801" name="Google Shape;801;g17df7f48d33_7_24"/>
          <p:cNvPicPr preferRelativeResize="0"/>
          <p:nvPr/>
        </p:nvPicPr>
        <p:blipFill>
          <a:blip r:embed="rId4">
            <a:alphaModFix/>
          </a:blip>
          <a:stretch>
            <a:fillRect/>
          </a:stretch>
        </p:blipFill>
        <p:spPr>
          <a:xfrm>
            <a:off x="854076" y="2748350"/>
            <a:ext cx="7175925" cy="18513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18"/>
          <p:cNvSpPr txBox="1"/>
          <p:nvPr>
            <p:ph type="title"/>
          </p:nvPr>
        </p:nvSpPr>
        <p:spPr>
          <a:xfrm>
            <a:off x="-1190300" y="549575"/>
            <a:ext cx="8100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4100"/>
              <a:buFont typeface="Arial"/>
              <a:buNone/>
            </a:pPr>
            <a:r>
              <a:rPr b="1" lang="en-GB" sz="6000">
                <a:solidFill>
                  <a:srgbClr val="2F5597"/>
                </a:solidFill>
              </a:rPr>
              <a:t>Thank you for listening</a:t>
            </a:r>
            <a:endParaRPr/>
          </a:p>
        </p:txBody>
      </p:sp>
      <p:grpSp>
        <p:nvGrpSpPr>
          <p:cNvPr id="807" name="Google Shape;807;p18"/>
          <p:cNvGrpSpPr/>
          <p:nvPr/>
        </p:nvGrpSpPr>
        <p:grpSpPr>
          <a:xfrm>
            <a:off x="4705890" y="762562"/>
            <a:ext cx="3658429" cy="4204734"/>
            <a:chOff x="4981419" y="541059"/>
            <a:chExt cx="3959767" cy="4551070"/>
          </a:xfrm>
        </p:grpSpPr>
        <p:sp>
          <p:nvSpPr>
            <p:cNvPr id="808" name="Google Shape;808;p18"/>
            <p:cNvSpPr/>
            <p:nvPr/>
          </p:nvSpPr>
          <p:spPr>
            <a:xfrm>
              <a:off x="4981419" y="2256088"/>
              <a:ext cx="3945689" cy="2154787"/>
            </a:xfrm>
            <a:custGeom>
              <a:rect b="b" l="l" r="r" t="t"/>
              <a:pathLst>
                <a:path extrusionOk="0" h="107578" w="196474">
                  <a:moveTo>
                    <a:pt x="98237" y="0"/>
                  </a:moveTo>
                  <a:cubicBezTo>
                    <a:pt x="43998" y="0"/>
                    <a:pt x="0" y="24084"/>
                    <a:pt x="0" y="53772"/>
                  </a:cubicBezTo>
                  <a:cubicBezTo>
                    <a:pt x="0" y="83493"/>
                    <a:pt x="43998" y="107577"/>
                    <a:pt x="98237" y="107577"/>
                  </a:cubicBezTo>
                  <a:cubicBezTo>
                    <a:pt x="152476" y="107577"/>
                    <a:pt x="196474" y="83493"/>
                    <a:pt x="196474" y="53772"/>
                  </a:cubicBezTo>
                  <a:cubicBezTo>
                    <a:pt x="196474" y="24084"/>
                    <a:pt x="152476" y="0"/>
                    <a:pt x="98237" y="0"/>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18"/>
            <p:cNvSpPr/>
            <p:nvPr/>
          </p:nvSpPr>
          <p:spPr>
            <a:xfrm>
              <a:off x="7573247" y="2743157"/>
              <a:ext cx="1166974" cy="672187"/>
            </a:xfrm>
            <a:custGeom>
              <a:rect b="b" l="l" r="r" t="t"/>
              <a:pathLst>
                <a:path extrusionOk="0" h="33559" w="58109">
                  <a:moveTo>
                    <a:pt x="29054" y="1"/>
                  </a:moveTo>
                  <a:cubicBezTo>
                    <a:pt x="13009" y="1"/>
                    <a:pt x="0" y="7539"/>
                    <a:pt x="0" y="16779"/>
                  </a:cubicBezTo>
                  <a:cubicBezTo>
                    <a:pt x="0" y="26053"/>
                    <a:pt x="13009" y="33558"/>
                    <a:pt x="29054" y="33558"/>
                  </a:cubicBezTo>
                  <a:cubicBezTo>
                    <a:pt x="45099" y="33558"/>
                    <a:pt x="58108" y="26053"/>
                    <a:pt x="58108" y="16779"/>
                  </a:cubicBezTo>
                  <a:cubicBezTo>
                    <a:pt x="58108" y="7539"/>
                    <a:pt x="45099" y="1"/>
                    <a:pt x="29054"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8"/>
            <p:cNvSpPr/>
            <p:nvPr/>
          </p:nvSpPr>
          <p:spPr>
            <a:xfrm>
              <a:off x="5522020" y="2701074"/>
              <a:ext cx="1122090" cy="646108"/>
            </a:xfrm>
            <a:custGeom>
              <a:rect b="b" l="l" r="r" t="t"/>
              <a:pathLst>
                <a:path extrusionOk="0" h="32257" w="55874">
                  <a:moveTo>
                    <a:pt x="27954" y="0"/>
                  </a:moveTo>
                  <a:cubicBezTo>
                    <a:pt x="12509" y="0"/>
                    <a:pt x="1" y="7239"/>
                    <a:pt x="1" y="16145"/>
                  </a:cubicBezTo>
                  <a:cubicBezTo>
                    <a:pt x="1" y="25051"/>
                    <a:pt x="12509" y="32257"/>
                    <a:pt x="27954" y="32257"/>
                  </a:cubicBezTo>
                  <a:cubicBezTo>
                    <a:pt x="43365" y="32257"/>
                    <a:pt x="55874" y="25051"/>
                    <a:pt x="55874" y="16145"/>
                  </a:cubicBezTo>
                  <a:cubicBezTo>
                    <a:pt x="55874" y="7239"/>
                    <a:pt x="43365" y="0"/>
                    <a:pt x="27954"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18"/>
            <p:cNvSpPr/>
            <p:nvPr/>
          </p:nvSpPr>
          <p:spPr>
            <a:xfrm>
              <a:off x="5156920" y="3456746"/>
              <a:ext cx="828684" cy="477075"/>
            </a:xfrm>
            <a:custGeom>
              <a:rect b="b" l="l" r="r" t="t"/>
              <a:pathLst>
                <a:path extrusionOk="0" h="23818" w="41264">
                  <a:moveTo>
                    <a:pt x="19848" y="0"/>
                  </a:moveTo>
                  <a:lnTo>
                    <a:pt x="1" y="11475"/>
                  </a:lnTo>
                  <a:lnTo>
                    <a:pt x="21383" y="23817"/>
                  </a:lnTo>
                  <a:lnTo>
                    <a:pt x="41264" y="12342"/>
                  </a:lnTo>
                  <a:lnTo>
                    <a:pt x="19848"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18"/>
            <p:cNvSpPr/>
            <p:nvPr/>
          </p:nvSpPr>
          <p:spPr>
            <a:xfrm>
              <a:off x="5629200" y="3751387"/>
              <a:ext cx="751648" cy="431647"/>
            </a:xfrm>
            <a:custGeom>
              <a:rect b="b" l="l" r="r" t="t"/>
              <a:pathLst>
                <a:path extrusionOk="0" h="21550" w="37428">
                  <a:moveTo>
                    <a:pt x="16045" y="1"/>
                  </a:moveTo>
                  <a:lnTo>
                    <a:pt x="1" y="9207"/>
                  </a:lnTo>
                  <a:lnTo>
                    <a:pt x="21383" y="21549"/>
                  </a:lnTo>
                  <a:lnTo>
                    <a:pt x="37427" y="12343"/>
                  </a:lnTo>
                  <a:lnTo>
                    <a:pt x="16045"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8"/>
            <p:cNvSpPr/>
            <p:nvPr/>
          </p:nvSpPr>
          <p:spPr>
            <a:xfrm>
              <a:off x="6424367" y="541059"/>
              <a:ext cx="412013" cy="513289"/>
            </a:xfrm>
            <a:custGeom>
              <a:rect b="b" l="l" r="r" t="t"/>
              <a:pathLst>
                <a:path extrusionOk="0" h="25626" w="20516">
                  <a:moveTo>
                    <a:pt x="13250" y="0"/>
                  </a:moveTo>
                  <a:cubicBezTo>
                    <a:pt x="11924" y="0"/>
                    <a:pt x="10438" y="474"/>
                    <a:pt x="8874" y="1496"/>
                  </a:cubicBezTo>
                  <a:cubicBezTo>
                    <a:pt x="3870" y="4732"/>
                    <a:pt x="1" y="12171"/>
                    <a:pt x="301" y="18142"/>
                  </a:cubicBezTo>
                  <a:cubicBezTo>
                    <a:pt x="434" y="21144"/>
                    <a:pt x="1602" y="23179"/>
                    <a:pt x="3303" y="24079"/>
                  </a:cubicBezTo>
                  <a:lnTo>
                    <a:pt x="5071" y="25113"/>
                  </a:lnTo>
                  <a:cubicBezTo>
                    <a:pt x="5722" y="25452"/>
                    <a:pt x="6459" y="25625"/>
                    <a:pt x="7257" y="25625"/>
                  </a:cubicBezTo>
                  <a:cubicBezTo>
                    <a:pt x="8583" y="25625"/>
                    <a:pt x="10080" y="25146"/>
                    <a:pt x="11642" y="24146"/>
                  </a:cubicBezTo>
                  <a:cubicBezTo>
                    <a:pt x="16646" y="20910"/>
                    <a:pt x="20515" y="13438"/>
                    <a:pt x="20215" y="7467"/>
                  </a:cubicBezTo>
                  <a:cubicBezTo>
                    <a:pt x="20082" y="4499"/>
                    <a:pt x="18914" y="2430"/>
                    <a:pt x="17180" y="1530"/>
                  </a:cubicBezTo>
                  <a:lnTo>
                    <a:pt x="15445" y="496"/>
                  </a:lnTo>
                  <a:cubicBezTo>
                    <a:pt x="14782" y="171"/>
                    <a:pt x="14045" y="0"/>
                    <a:pt x="13250"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8"/>
            <p:cNvSpPr/>
            <p:nvPr/>
          </p:nvSpPr>
          <p:spPr>
            <a:xfrm>
              <a:off x="6427058" y="736712"/>
              <a:ext cx="96476" cy="305377"/>
            </a:xfrm>
            <a:custGeom>
              <a:rect b="b" l="l" r="r" t="t"/>
              <a:pathLst>
                <a:path extrusionOk="0" h="15246" w="4804">
                  <a:moveTo>
                    <a:pt x="1968" y="1"/>
                  </a:moveTo>
                  <a:cubicBezTo>
                    <a:pt x="701" y="2736"/>
                    <a:pt x="0" y="5705"/>
                    <a:pt x="133" y="8374"/>
                  </a:cubicBezTo>
                  <a:cubicBezTo>
                    <a:pt x="300" y="11342"/>
                    <a:pt x="1434" y="13377"/>
                    <a:pt x="3169" y="14278"/>
                  </a:cubicBezTo>
                  <a:lnTo>
                    <a:pt x="4515" y="15074"/>
                  </a:lnTo>
                  <a:lnTo>
                    <a:pt x="4515" y="15074"/>
                  </a:lnTo>
                  <a:cubicBezTo>
                    <a:pt x="3009" y="14102"/>
                    <a:pt x="2027" y="12139"/>
                    <a:pt x="1901" y="9408"/>
                  </a:cubicBezTo>
                  <a:cubicBezTo>
                    <a:pt x="1768" y="6739"/>
                    <a:pt x="2468" y="3804"/>
                    <a:pt x="3703" y="1035"/>
                  </a:cubicBezTo>
                  <a:lnTo>
                    <a:pt x="1968" y="1"/>
                  </a:lnTo>
                  <a:close/>
                  <a:moveTo>
                    <a:pt x="4515" y="15074"/>
                  </a:moveTo>
                  <a:cubicBezTo>
                    <a:pt x="4609" y="15135"/>
                    <a:pt x="4705" y="15192"/>
                    <a:pt x="4803" y="15245"/>
                  </a:cubicBezTo>
                  <a:lnTo>
                    <a:pt x="4515" y="15074"/>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8"/>
            <p:cNvSpPr/>
            <p:nvPr/>
          </p:nvSpPr>
          <p:spPr>
            <a:xfrm>
              <a:off x="6459210" y="561189"/>
              <a:ext cx="377169" cy="492718"/>
            </a:xfrm>
            <a:custGeom>
              <a:rect b="b" l="l" r="r" t="t"/>
              <a:pathLst>
                <a:path extrusionOk="0" h="24599" w="18781">
                  <a:moveTo>
                    <a:pt x="13248" y="1"/>
                  </a:moveTo>
                  <a:cubicBezTo>
                    <a:pt x="11916" y="1"/>
                    <a:pt x="10414" y="481"/>
                    <a:pt x="8840" y="1492"/>
                  </a:cubicBezTo>
                  <a:cubicBezTo>
                    <a:pt x="3836" y="4728"/>
                    <a:pt x="0" y="12166"/>
                    <a:pt x="300" y="18171"/>
                  </a:cubicBezTo>
                  <a:cubicBezTo>
                    <a:pt x="484" y="22276"/>
                    <a:pt x="2575" y="24599"/>
                    <a:pt x="5501" y="24599"/>
                  </a:cubicBezTo>
                  <a:cubicBezTo>
                    <a:pt x="6831" y="24599"/>
                    <a:pt x="8333" y="24119"/>
                    <a:pt x="9907" y="23108"/>
                  </a:cubicBezTo>
                  <a:cubicBezTo>
                    <a:pt x="14911" y="19872"/>
                    <a:pt x="18780" y="12433"/>
                    <a:pt x="18480" y="6429"/>
                  </a:cubicBezTo>
                  <a:cubicBezTo>
                    <a:pt x="18274" y="2324"/>
                    <a:pt x="16175" y="1"/>
                    <a:pt x="13248"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8"/>
            <p:cNvSpPr/>
            <p:nvPr/>
          </p:nvSpPr>
          <p:spPr>
            <a:xfrm>
              <a:off x="6498050" y="599627"/>
              <a:ext cx="299470" cy="416484"/>
            </a:xfrm>
            <a:custGeom>
              <a:rect b="b" l="l" r="r" t="t"/>
              <a:pathLst>
                <a:path extrusionOk="0" h="20793" w="14912">
                  <a:moveTo>
                    <a:pt x="11352" y="1"/>
                  </a:moveTo>
                  <a:cubicBezTo>
                    <a:pt x="11283" y="1"/>
                    <a:pt x="11213" y="3"/>
                    <a:pt x="11142" y="7"/>
                  </a:cubicBezTo>
                  <a:cubicBezTo>
                    <a:pt x="9975" y="107"/>
                    <a:pt x="8874" y="507"/>
                    <a:pt x="7940" y="1174"/>
                  </a:cubicBezTo>
                  <a:cubicBezTo>
                    <a:pt x="3503" y="4043"/>
                    <a:pt x="1" y="10881"/>
                    <a:pt x="234" y="16152"/>
                  </a:cubicBezTo>
                  <a:cubicBezTo>
                    <a:pt x="300" y="17558"/>
                    <a:pt x="782" y="20792"/>
                    <a:pt x="3599" y="20792"/>
                  </a:cubicBezTo>
                  <a:cubicBezTo>
                    <a:pt x="3655" y="20792"/>
                    <a:pt x="3712" y="20791"/>
                    <a:pt x="3770" y="20788"/>
                  </a:cubicBezTo>
                  <a:cubicBezTo>
                    <a:pt x="4904" y="20655"/>
                    <a:pt x="6005" y="20255"/>
                    <a:pt x="6939" y="19587"/>
                  </a:cubicBezTo>
                  <a:cubicBezTo>
                    <a:pt x="11376" y="16752"/>
                    <a:pt x="14912" y="9880"/>
                    <a:pt x="14645" y="4610"/>
                  </a:cubicBezTo>
                  <a:cubicBezTo>
                    <a:pt x="14580" y="3210"/>
                    <a:pt x="14102" y="1"/>
                    <a:pt x="11352"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8"/>
            <p:cNvSpPr/>
            <p:nvPr/>
          </p:nvSpPr>
          <p:spPr>
            <a:xfrm>
              <a:off x="6648106" y="665766"/>
              <a:ext cx="13435" cy="171857"/>
            </a:xfrm>
            <a:custGeom>
              <a:rect b="b" l="l" r="r" t="t"/>
              <a:pathLst>
                <a:path extrusionOk="0" h="8580" w="669">
                  <a:moveTo>
                    <a:pt x="588" y="0"/>
                  </a:moveTo>
                  <a:cubicBezTo>
                    <a:pt x="524" y="0"/>
                    <a:pt x="429" y="60"/>
                    <a:pt x="334" y="174"/>
                  </a:cubicBezTo>
                  <a:cubicBezTo>
                    <a:pt x="168" y="341"/>
                    <a:pt x="34" y="608"/>
                    <a:pt x="1" y="874"/>
                  </a:cubicBezTo>
                  <a:lnTo>
                    <a:pt x="1" y="7512"/>
                  </a:lnTo>
                  <a:lnTo>
                    <a:pt x="68" y="8580"/>
                  </a:lnTo>
                  <a:cubicBezTo>
                    <a:pt x="134" y="8580"/>
                    <a:pt x="234" y="8547"/>
                    <a:pt x="334" y="8413"/>
                  </a:cubicBezTo>
                  <a:cubicBezTo>
                    <a:pt x="368" y="8380"/>
                    <a:pt x="401" y="8346"/>
                    <a:pt x="435" y="8280"/>
                  </a:cubicBezTo>
                  <a:cubicBezTo>
                    <a:pt x="568" y="8113"/>
                    <a:pt x="635" y="7946"/>
                    <a:pt x="668" y="7746"/>
                  </a:cubicBezTo>
                  <a:lnTo>
                    <a:pt x="668" y="107"/>
                  </a:lnTo>
                  <a:cubicBezTo>
                    <a:pt x="668" y="35"/>
                    <a:pt x="637" y="0"/>
                    <a:pt x="588"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8"/>
            <p:cNvSpPr/>
            <p:nvPr/>
          </p:nvSpPr>
          <p:spPr>
            <a:xfrm>
              <a:off x="6597880" y="837603"/>
              <a:ext cx="54946" cy="78458"/>
            </a:xfrm>
            <a:custGeom>
              <a:rect b="b" l="l" r="r" t="t"/>
              <a:pathLst>
                <a:path extrusionOk="0" h="3917" w="2736">
                  <a:moveTo>
                    <a:pt x="1968" y="1"/>
                  </a:moveTo>
                  <a:lnTo>
                    <a:pt x="134" y="3103"/>
                  </a:lnTo>
                  <a:cubicBezTo>
                    <a:pt x="0" y="3303"/>
                    <a:pt x="33" y="3537"/>
                    <a:pt x="167" y="3770"/>
                  </a:cubicBezTo>
                  <a:cubicBezTo>
                    <a:pt x="246" y="3881"/>
                    <a:pt x="340" y="3917"/>
                    <a:pt x="420" y="3917"/>
                  </a:cubicBezTo>
                  <a:cubicBezTo>
                    <a:pt x="510" y="3917"/>
                    <a:pt x="583" y="3872"/>
                    <a:pt x="601" y="3837"/>
                  </a:cubicBezTo>
                  <a:lnTo>
                    <a:pt x="2735" y="435"/>
                  </a:lnTo>
                  <a:lnTo>
                    <a:pt x="1968" y="1"/>
                  </a:ln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8"/>
            <p:cNvSpPr/>
            <p:nvPr/>
          </p:nvSpPr>
          <p:spPr>
            <a:xfrm>
              <a:off x="6652805" y="818655"/>
              <a:ext cx="41551" cy="87852"/>
            </a:xfrm>
            <a:custGeom>
              <a:rect b="b" l="l" r="r" t="t"/>
              <a:pathLst>
                <a:path extrusionOk="0" h="4386" w="2069">
                  <a:moveTo>
                    <a:pt x="251" y="0"/>
                  </a:moveTo>
                  <a:cubicBezTo>
                    <a:pt x="219" y="0"/>
                    <a:pt x="151" y="38"/>
                    <a:pt x="100" y="113"/>
                  </a:cubicBezTo>
                  <a:cubicBezTo>
                    <a:pt x="34" y="213"/>
                    <a:pt x="0" y="313"/>
                    <a:pt x="0" y="413"/>
                  </a:cubicBezTo>
                  <a:lnTo>
                    <a:pt x="1802" y="4349"/>
                  </a:lnTo>
                  <a:cubicBezTo>
                    <a:pt x="1802" y="4375"/>
                    <a:pt x="1811" y="4386"/>
                    <a:pt x="1827" y="4386"/>
                  </a:cubicBezTo>
                  <a:cubicBezTo>
                    <a:pt x="1853" y="4386"/>
                    <a:pt x="1894" y="4357"/>
                    <a:pt x="1935" y="4316"/>
                  </a:cubicBezTo>
                  <a:cubicBezTo>
                    <a:pt x="1935" y="4283"/>
                    <a:pt x="1968" y="4283"/>
                    <a:pt x="1968" y="4249"/>
                  </a:cubicBezTo>
                  <a:cubicBezTo>
                    <a:pt x="2035" y="4183"/>
                    <a:pt x="2069" y="4082"/>
                    <a:pt x="2069" y="3982"/>
                  </a:cubicBezTo>
                  <a:lnTo>
                    <a:pt x="267" y="13"/>
                  </a:lnTo>
                  <a:cubicBezTo>
                    <a:pt x="267" y="5"/>
                    <a:pt x="261" y="0"/>
                    <a:pt x="251" y="0"/>
                  </a:cubicBezTo>
                  <a:close/>
                </a:path>
              </a:pathLst>
            </a:custGeom>
            <a:solidFill>
              <a:srgbClr val="A64D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8"/>
            <p:cNvSpPr/>
            <p:nvPr/>
          </p:nvSpPr>
          <p:spPr>
            <a:xfrm>
              <a:off x="6633526" y="792756"/>
              <a:ext cx="44443" cy="58347"/>
            </a:xfrm>
            <a:custGeom>
              <a:rect b="b" l="l" r="r" t="t"/>
              <a:pathLst>
                <a:path extrusionOk="0" h="2913" w="2213">
                  <a:moveTo>
                    <a:pt x="1561" y="0"/>
                  </a:moveTo>
                  <a:cubicBezTo>
                    <a:pt x="1438" y="0"/>
                    <a:pt x="1303" y="34"/>
                    <a:pt x="1161" y="105"/>
                  </a:cubicBezTo>
                  <a:cubicBezTo>
                    <a:pt x="493" y="539"/>
                    <a:pt x="93" y="1239"/>
                    <a:pt x="26" y="2006"/>
                  </a:cubicBezTo>
                  <a:cubicBezTo>
                    <a:pt x="1" y="2566"/>
                    <a:pt x="266" y="2912"/>
                    <a:pt x="645" y="2912"/>
                  </a:cubicBezTo>
                  <a:cubicBezTo>
                    <a:pt x="763" y="2912"/>
                    <a:pt x="892" y="2878"/>
                    <a:pt x="1027" y="2807"/>
                  </a:cubicBezTo>
                  <a:cubicBezTo>
                    <a:pt x="1694" y="2407"/>
                    <a:pt x="2128" y="1673"/>
                    <a:pt x="2161" y="906"/>
                  </a:cubicBezTo>
                  <a:cubicBezTo>
                    <a:pt x="2212" y="346"/>
                    <a:pt x="1953" y="0"/>
                    <a:pt x="1561" y="0"/>
                  </a:cubicBezTo>
                  <a:close/>
                </a:path>
              </a:pathLst>
            </a:custGeom>
            <a:solidFill>
              <a:srgbClr val="D5A6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8"/>
            <p:cNvSpPr/>
            <p:nvPr/>
          </p:nvSpPr>
          <p:spPr>
            <a:xfrm>
              <a:off x="6033160" y="2571620"/>
              <a:ext cx="22111" cy="724786"/>
            </a:xfrm>
            <a:custGeom>
              <a:rect b="b" l="l" r="r" t="t"/>
              <a:pathLst>
                <a:path extrusionOk="0" h="36185" w="1101">
                  <a:moveTo>
                    <a:pt x="550" y="0"/>
                  </a:moveTo>
                  <a:cubicBezTo>
                    <a:pt x="275" y="0"/>
                    <a:pt x="0" y="175"/>
                    <a:pt x="0" y="526"/>
                  </a:cubicBezTo>
                  <a:lnTo>
                    <a:pt x="0" y="35617"/>
                  </a:lnTo>
                  <a:cubicBezTo>
                    <a:pt x="0" y="35918"/>
                    <a:pt x="234" y="36184"/>
                    <a:pt x="567" y="36184"/>
                  </a:cubicBezTo>
                  <a:cubicBezTo>
                    <a:pt x="867" y="36184"/>
                    <a:pt x="1101" y="35918"/>
                    <a:pt x="1101" y="35617"/>
                  </a:cubicBezTo>
                  <a:lnTo>
                    <a:pt x="1101" y="526"/>
                  </a:lnTo>
                  <a:cubicBezTo>
                    <a:pt x="1101" y="175"/>
                    <a:pt x="826" y="0"/>
                    <a:pt x="550"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8"/>
            <p:cNvSpPr/>
            <p:nvPr/>
          </p:nvSpPr>
          <p:spPr>
            <a:xfrm>
              <a:off x="6250352" y="2472752"/>
              <a:ext cx="242376" cy="567750"/>
            </a:xfrm>
            <a:custGeom>
              <a:rect b="b" l="l" r="r" t="t"/>
              <a:pathLst>
                <a:path extrusionOk="0" h="28345" w="12069">
                  <a:moveTo>
                    <a:pt x="704" y="0"/>
                  </a:moveTo>
                  <a:cubicBezTo>
                    <a:pt x="355" y="0"/>
                    <a:pt x="1" y="332"/>
                    <a:pt x="193" y="758"/>
                  </a:cubicBezTo>
                  <a:lnTo>
                    <a:pt x="10934" y="28011"/>
                  </a:lnTo>
                  <a:cubicBezTo>
                    <a:pt x="11034" y="28211"/>
                    <a:pt x="11234" y="28345"/>
                    <a:pt x="11434" y="28345"/>
                  </a:cubicBezTo>
                  <a:cubicBezTo>
                    <a:pt x="11501" y="28345"/>
                    <a:pt x="11568" y="28311"/>
                    <a:pt x="11634" y="28278"/>
                  </a:cubicBezTo>
                  <a:cubicBezTo>
                    <a:pt x="11935" y="28178"/>
                    <a:pt x="12068" y="27844"/>
                    <a:pt x="11968" y="27577"/>
                  </a:cubicBezTo>
                  <a:lnTo>
                    <a:pt x="1194" y="358"/>
                  </a:lnTo>
                  <a:cubicBezTo>
                    <a:pt x="1097" y="105"/>
                    <a:pt x="902" y="0"/>
                    <a:pt x="704"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8"/>
            <p:cNvSpPr/>
            <p:nvPr/>
          </p:nvSpPr>
          <p:spPr>
            <a:xfrm>
              <a:off x="5619822" y="2520003"/>
              <a:ext cx="850112" cy="455022"/>
            </a:xfrm>
            <a:custGeom>
              <a:rect b="b" l="l" r="r" t="t"/>
              <a:pathLst>
                <a:path extrusionOk="0" h="22717" w="42331">
                  <a:moveTo>
                    <a:pt x="21149" y="0"/>
                  </a:moveTo>
                  <a:cubicBezTo>
                    <a:pt x="20982" y="0"/>
                    <a:pt x="20849" y="67"/>
                    <a:pt x="20749" y="167"/>
                  </a:cubicBezTo>
                  <a:lnTo>
                    <a:pt x="334" y="21716"/>
                  </a:lnTo>
                  <a:cubicBezTo>
                    <a:pt x="1" y="22101"/>
                    <a:pt x="357" y="22603"/>
                    <a:pt x="767" y="22603"/>
                  </a:cubicBezTo>
                  <a:cubicBezTo>
                    <a:pt x="891" y="22603"/>
                    <a:pt x="1019" y="22558"/>
                    <a:pt x="1135" y="22450"/>
                  </a:cubicBezTo>
                  <a:lnTo>
                    <a:pt x="21149" y="1335"/>
                  </a:lnTo>
                  <a:lnTo>
                    <a:pt x="41163" y="22550"/>
                  </a:lnTo>
                  <a:cubicBezTo>
                    <a:pt x="41263" y="22650"/>
                    <a:pt x="41397" y="22717"/>
                    <a:pt x="41564" y="22717"/>
                  </a:cubicBezTo>
                  <a:cubicBezTo>
                    <a:pt x="42064" y="22717"/>
                    <a:pt x="42331" y="22150"/>
                    <a:pt x="41997" y="21783"/>
                  </a:cubicBezTo>
                  <a:lnTo>
                    <a:pt x="21549" y="167"/>
                  </a:lnTo>
                  <a:cubicBezTo>
                    <a:pt x="21449" y="67"/>
                    <a:pt x="21283" y="0"/>
                    <a:pt x="21149"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8"/>
            <p:cNvSpPr/>
            <p:nvPr/>
          </p:nvSpPr>
          <p:spPr>
            <a:xfrm>
              <a:off x="5595703" y="2473073"/>
              <a:ext cx="242376" cy="567430"/>
            </a:xfrm>
            <a:custGeom>
              <a:rect b="b" l="l" r="r" t="t"/>
              <a:pathLst>
                <a:path extrusionOk="0" h="28329" w="12069">
                  <a:moveTo>
                    <a:pt x="11362" y="1"/>
                  </a:moveTo>
                  <a:cubicBezTo>
                    <a:pt x="11165" y="1"/>
                    <a:pt x="10971" y="103"/>
                    <a:pt x="10875" y="342"/>
                  </a:cubicBezTo>
                  <a:lnTo>
                    <a:pt x="101" y="27595"/>
                  </a:lnTo>
                  <a:cubicBezTo>
                    <a:pt x="1" y="27862"/>
                    <a:pt x="134" y="28162"/>
                    <a:pt x="434" y="28295"/>
                  </a:cubicBezTo>
                  <a:cubicBezTo>
                    <a:pt x="501" y="28295"/>
                    <a:pt x="568" y="28329"/>
                    <a:pt x="635" y="28329"/>
                  </a:cubicBezTo>
                  <a:cubicBezTo>
                    <a:pt x="835" y="28329"/>
                    <a:pt x="1035" y="28195"/>
                    <a:pt x="1135" y="27995"/>
                  </a:cubicBezTo>
                  <a:lnTo>
                    <a:pt x="11876" y="776"/>
                  </a:lnTo>
                  <a:cubicBezTo>
                    <a:pt x="12068" y="326"/>
                    <a:pt x="11712" y="1"/>
                    <a:pt x="11362"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18"/>
            <p:cNvSpPr/>
            <p:nvPr/>
          </p:nvSpPr>
          <p:spPr>
            <a:xfrm>
              <a:off x="6442461" y="2958300"/>
              <a:ext cx="51592" cy="84887"/>
            </a:xfrm>
            <a:custGeom>
              <a:rect b="b" l="l" r="r" t="t"/>
              <a:pathLst>
                <a:path extrusionOk="0" h="4238" w="2569">
                  <a:moveTo>
                    <a:pt x="1134" y="1"/>
                  </a:moveTo>
                  <a:lnTo>
                    <a:pt x="0" y="401"/>
                  </a:lnTo>
                  <a:lnTo>
                    <a:pt x="1301" y="3904"/>
                  </a:lnTo>
                  <a:lnTo>
                    <a:pt x="1301" y="3970"/>
                  </a:lnTo>
                  <a:cubicBezTo>
                    <a:pt x="1335" y="4037"/>
                    <a:pt x="1401" y="4104"/>
                    <a:pt x="1468" y="4137"/>
                  </a:cubicBezTo>
                  <a:cubicBezTo>
                    <a:pt x="1618" y="4204"/>
                    <a:pt x="1768" y="4237"/>
                    <a:pt x="1914" y="4237"/>
                  </a:cubicBezTo>
                  <a:cubicBezTo>
                    <a:pt x="2060" y="4237"/>
                    <a:pt x="2202" y="4204"/>
                    <a:pt x="2335" y="4137"/>
                  </a:cubicBezTo>
                  <a:cubicBezTo>
                    <a:pt x="2435" y="4104"/>
                    <a:pt x="2535" y="4004"/>
                    <a:pt x="2569" y="3904"/>
                  </a:cubicBezTo>
                  <a:cubicBezTo>
                    <a:pt x="2569" y="3870"/>
                    <a:pt x="2569" y="3870"/>
                    <a:pt x="2569" y="3837"/>
                  </a:cubicBezTo>
                  <a:cubicBezTo>
                    <a:pt x="2569" y="3803"/>
                    <a:pt x="2569" y="3770"/>
                    <a:pt x="2569" y="3737"/>
                  </a:cubicBezTo>
                  <a:lnTo>
                    <a:pt x="1134"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18"/>
            <p:cNvSpPr/>
            <p:nvPr/>
          </p:nvSpPr>
          <p:spPr>
            <a:xfrm>
              <a:off x="5594377" y="2958300"/>
              <a:ext cx="51592" cy="84887"/>
            </a:xfrm>
            <a:custGeom>
              <a:rect b="b" l="l" r="r" t="t"/>
              <a:pathLst>
                <a:path extrusionOk="0" h="4238" w="2569">
                  <a:moveTo>
                    <a:pt x="1434" y="1"/>
                  </a:moveTo>
                  <a:lnTo>
                    <a:pt x="0" y="3737"/>
                  </a:lnTo>
                  <a:cubicBezTo>
                    <a:pt x="0" y="3770"/>
                    <a:pt x="0" y="3803"/>
                    <a:pt x="0" y="3837"/>
                  </a:cubicBezTo>
                  <a:lnTo>
                    <a:pt x="0" y="3904"/>
                  </a:lnTo>
                  <a:cubicBezTo>
                    <a:pt x="33" y="4004"/>
                    <a:pt x="100" y="4104"/>
                    <a:pt x="200" y="4137"/>
                  </a:cubicBezTo>
                  <a:cubicBezTo>
                    <a:pt x="334" y="4204"/>
                    <a:pt x="484" y="4237"/>
                    <a:pt x="634" y="4237"/>
                  </a:cubicBezTo>
                  <a:cubicBezTo>
                    <a:pt x="784" y="4237"/>
                    <a:pt x="934" y="4204"/>
                    <a:pt x="1068" y="4137"/>
                  </a:cubicBezTo>
                  <a:cubicBezTo>
                    <a:pt x="1134" y="4104"/>
                    <a:pt x="1201" y="4037"/>
                    <a:pt x="1234" y="3970"/>
                  </a:cubicBezTo>
                  <a:lnTo>
                    <a:pt x="1234" y="3904"/>
                  </a:lnTo>
                  <a:lnTo>
                    <a:pt x="2569" y="401"/>
                  </a:lnTo>
                  <a:lnTo>
                    <a:pt x="1434"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18"/>
            <p:cNvSpPr/>
            <p:nvPr/>
          </p:nvSpPr>
          <p:spPr>
            <a:xfrm>
              <a:off x="6031814" y="3227903"/>
              <a:ext cx="24802" cy="72509"/>
            </a:xfrm>
            <a:custGeom>
              <a:rect b="b" l="l" r="r" t="t"/>
              <a:pathLst>
                <a:path extrusionOk="0" h="3620" w="1235">
                  <a:moveTo>
                    <a:pt x="617" y="0"/>
                  </a:moveTo>
                  <a:cubicBezTo>
                    <a:pt x="401" y="0"/>
                    <a:pt x="184" y="50"/>
                    <a:pt x="0" y="150"/>
                  </a:cubicBezTo>
                  <a:lnTo>
                    <a:pt x="0" y="3253"/>
                  </a:lnTo>
                  <a:cubicBezTo>
                    <a:pt x="0" y="3353"/>
                    <a:pt x="67" y="3453"/>
                    <a:pt x="167" y="3520"/>
                  </a:cubicBezTo>
                  <a:cubicBezTo>
                    <a:pt x="317" y="3586"/>
                    <a:pt x="467" y="3620"/>
                    <a:pt x="617" y="3620"/>
                  </a:cubicBezTo>
                  <a:cubicBezTo>
                    <a:pt x="768" y="3620"/>
                    <a:pt x="918" y="3586"/>
                    <a:pt x="1068" y="3520"/>
                  </a:cubicBezTo>
                  <a:cubicBezTo>
                    <a:pt x="1168" y="3453"/>
                    <a:pt x="1235" y="3353"/>
                    <a:pt x="1235" y="3253"/>
                  </a:cubicBezTo>
                  <a:lnTo>
                    <a:pt x="1235" y="150"/>
                  </a:lnTo>
                  <a:cubicBezTo>
                    <a:pt x="1051" y="50"/>
                    <a:pt x="834" y="0"/>
                    <a:pt x="617"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18"/>
            <p:cNvSpPr/>
            <p:nvPr/>
          </p:nvSpPr>
          <p:spPr>
            <a:xfrm>
              <a:off x="5539432" y="1694647"/>
              <a:ext cx="995490" cy="1075451"/>
            </a:xfrm>
            <a:custGeom>
              <a:rect b="b" l="l" r="r" t="t"/>
              <a:pathLst>
                <a:path extrusionOk="0" h="53692" w="49570">
                  <a:moveTo>
                    <a:pt x="15096" y="1"/>
                  </a:moveTo>
                  <a:cubicBezTo>
                    <a:pt x="12979" y="1"/>
                    <a:pt x="10447" y="1385"/>
                    <a:pt x="7473" y="3046"/>
                  </a:cubicBezTo>
                  <a:cubicBezTo>
                    <a:pt x="3804" y="5047"/>
                    <a:pt x="901" y="7616"/>
                    <a:pt x="334" y="14487"/>
                  </a:cubicBezTo>
                  <a:cubicBezTo>
                    <a:pt x="1" y="18657"/>
                    <a:pt x="334" y="26629"/>
                    <a:pt x="1168" y="32667"/>
                  </a:cubicBezTo>
                  <a:cubicBezTo>
                    <a:pt x="2403" y="42741"/>
                    <a:pt x="3904" y="42774"/>
                    <a:pt x="6072" y="44442"/>
                  </a:cubicBezTo>
                  <a:cubicBezTo>
                    <a:pt x="9841" y="47377"/>
                    <a:pt x="18314" y="51447"/>
                    <a:pt x="21883" y="52848"/>
                  </a:cubicBezTo>
                  <a:cubicBezTo>
                    <a:pt x="23389" y="53446"/>
                    <a:pt x="24832" y="53691"/>
                    <a:pt x="26209" y="53691"/>
                  </a:cubicBezTo>
                  <a:cubicBezTo>
                    <a:pt x="30749" y="53691"/>
                    <a:pt x="34574" y="51022"/>
                    <a:pt x="37594" y="49512"/>
                  </a:cubicBezTo>
                  <a:cubicBezTo>
                    <a:pt x="41230" y="47678"/>
                    <a:pt x="44699" y="45610"/>
                    <a:pt x="48068" y="43308"/>
                  </a:cubicBezTo>
                  <a:cubicBezTo>
                    <a:pt x="49036" y="42607"/>
                    <a:pt x="49570" y="41874"/>
                    <a:pt x="49536" y="41106"/>
                  </a:cubicBezTo>
                  <a:cubicBezTo>
                    <a:pt x="49536" y="40806"/>
                    <a:pt x="49536" y="39539"/>
                    <a:pt x="49536" y="39238"/>
                  </a:cubicBezTo>
                  <a:cubicBezTo>
                    <a:pt x="49536" y="38271"/>
                    <a:pt x="48669" y="37204"/>
                    <a:pt x="46868" y="36036"/>
                  </a:cubicBezTo>
                  <a:cubicBezTo>
                    <a:pt x="43532" y="33868"/>
                    <a:pt x="33792" y="28431"/>
                    <a:pt x="29088" y="25829"/>
                  </a:cubicBezTo>
                  <a:cubicBezTo>
                    <a:pt x="29088" y="25829"/>
                    <a:pt x="29088" y="25795"/>
                    <a:pt x="29055" y="25795"/>
                  </a:cubicBezTo>
                  <a:cubicBezTo>
                    <a:pt x="25452" y="23627"/>
                    <a:pt x="24352" y="14287"/>
                    <a:pt x="21883" y="6381"/>
                  </a:cubicBezTo>
                  <a:cubicBezTo>
                    <a:pt x="21049" y="3680"/>
                    <a:pt x="19982" y="2145"/>
                    <a:pt x="18748" y="1445"/>
                  </a:cubicBezTo>
                  <a:cubicBezTo>
                    <a:pt x="18447" y="1278"/>
                    <a:pt x="17380" y="677"/>
                    <a:pt x="17146" y="544"/>
                  </a:cubicBezTo>
                  <a:cubicBezTo>
                    <a:pt x="16512" y="167"/>
                    <a:pt x="15829" y="1"/>
                    <a:pt x="1509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8"/>
            <p:cNvSpPr/>
            <p:nvPr/>
          </p:nvSpPr>
          <p:spPr>
            <a:xfrm>
              <a:off x="5609781" y="2183920"/>
              <a:ext cx="939881" cy="547820"/>
            </a:xfrm>
            <a:custGeom>
              <a:rect b="b" l="l" r="r" t="t"/>
              <a:pathLst>
                <a:path extrusionOk="0" h="27350" w="46801">
                  <a:moveTo>
                    <a:pt x="23050" y="1"/>
                  </a:moveTo>
                  <a:cubicBezTo>
                    <a:pt x="23050" y="1"/>
                    <a:pt x="0" y="13577"/>
                    <a:pt x="1001" y="16079"/>
                  </a:cubicBezTo>
                  <a:cubicBezTo>
                    <a:pt x="2002" y="18614"/>
                    <a:pt x="13910" y="24752"/>
                    <a:pt x="18380" y="26520"/>
                  </a:cubicBezTo>
                  <a:cubicBezTo>
                    <a:pt x="19880" y="27107"/>
                    <a:pt x="21318" y="27349"/>
                    <a:pt x="22690" y="27349"/>
                  </a:cubicBezTo>
                  <a:cubicBezTo>
                    <a:pt x="27237" y="27349"/>
                    <a:pt x="31068" y="24696"/>
                    <a:pt x="34091" y="23184"/>
                  </a:cubicBezTo>
                  <a:cubicBezTo>
                    <a:pt x="37727" y="21349"/>
                    <a:pt x="41196" y="19281"/>
                    <a:pt x="44532" y="16980"/>
                  </a:cubicBezTo>
                  <a:cubicBezTo>
                    <a:pt x="46800" y="15378"/>
                    <a:pt x="46600" y="13711"/>
                    <a:pt x="43365" y="11609"/>
                  </a:cubicBezTo>
                  <a:cubicBezTo>
                    <a:pt x="38895" y="8707"/>
                    <a:pt x="23050" y="1"/>
                    <a:pt x="23050"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8"/>
            <p:cNvSpPr/>
            <p:nvPr/>
          </p:nvSpPr>
          <p:spPr>
            <a:xfrm>
              <a:off x="5570921" y="1694367"/>
              <a:ext cx="342346" cy="200280"/>
            </a:xfrm>
            <a:custGeom>
              <a:rect b="b" l="l" r="r" t="t"/>
              <a:pathLst>
                <a:path extrusionOk="0" h="9999" w="17047">
                  <a:moveTo>
                    <a:pt x="13542" y="1"/>
                  </a:moveTo>
                  <a:cubicBezTo>
                    <a:pt x="11433" y="1"/>
                    <a:pt x="8892" y="1383"/>
                    <a:pt x="5905" y="3026"/>
                  </a:cubicBezTo>
                  <a:cubicBezTo>
                    <a:pt x="3403" y="4394"/>
                    <a:pt x="1268" y="5995"/>
                    <a:pt x="1" y="9031"/>
                  </a:cubicBezTo>
                  <a:lnTo>
                    <a:pt x="1668" y="9998"/>
                  </a:lnTo>
                  <a:cubicBezTo>
                    <a:pt x="2936" y="6963"/>
                    <a:pt x="5071" y="5328"/>
                    <a:pt x="7573" y="3960"/>
                  </a:cubicBezTo>
                  <a:cubicBezTo>
                    <a:pt x="10558" y="2327"/>
                    <a:pt x="13095" y="928"/>
                    <a:pt x="15212" y="928"/>
                  </a:cubicBezTo>
                  <a:cubicBezTo>
                    <a:pt x="15863" y="928"/>
                    <a:pt x="16474" y="1061"/>
                    <a:pt x="17046" y="1359"/>
                  </a:cubicBezTo>
                  <a:cubicBezTo>
                    <a:pt x="16646" y="1125"/>
                    <a:pt x="15779" y="658"/>
                    <a:pt x="15545" y="525"/>
                  </a:cubicBezTo>
                  <a:cubicBezTo>
                    <a:pt x="14927" y="161"/>
                    <a:pt x="14260" y="1"/>
                    <a:pt x="13542"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8"/>
            <p:cNvSpPr/>
            <p:nvPr/>
          </p:nvSpPr>
          <p:spPr>
            <a:xfrm>
              <a:off x="5567567" y="1713135"/>
              <a:ext cx="601591" cy="830945"/>
            </a:xfrm>
            <a:custGeom>
              <a:rect b="b" l="l" r="r" t="t"/>
              <a:pathLst>
                <a:path extrusionOk="0" h="41485" w="29956">
                  <a:moveTo>
                    <a:pt x="15400" y="0"/>
                  </a:moveTo>
                  <a:cubicBezTo>
                    <a:pt x="13288" y="0"/>
                    <a:pt x="10745" y="1396"/>
                    <a:pt x="7773" y="3023"/>
                  </a:cubicBezTo>
                  <a:cubicBezTo>
                    <a:pt x="4070" y="5058"/>
                    <a:pt x="1135" y="7627"/>
                    <a:pt x="568" y="14465"/>
                  </a:cubicBezTo>
                  <a:cubicBezTo>
                    <a:pt x="1" y="21303"/>
                    <a:pt x="1268" y="38415"/>
                    <a:pt x="3637" y="40383"/>
                  </a:cubicBezTo>
                  <a:cubicBezTo>
                    <a:pt x="3703" y="40450"/>
                    <a:pt x="4271" y="40984"/>
                    <a:pt x="4871" y="41484"/>
                  </a:cubicBezTo>
                  <a:cubicBezTo>
                    <a:pt x="7703" y="35820"/>
                    <a:pt x="23813" y="26122"/>
                    <a:pt x="29549" y="26122"/>
                  </a:cubicBezTo>
                  <a:cubicBezTo>
                    <a:pt x="29691" y="26122"/>
                    <a:pt x="29827" y="26128"/>
                    <a:pt x="29956" y="26140"/>
                  </a:cubicBezTo>
                  <a:cubicBezTo>
                    <a:pt x="26320" y="23972"/>
                    <a:pt x="22984" y="13364"/>
                    <a:pt x="20482" y="5458"/>
                  </a:cubicBezTo>
                  <a:cubicBezTo>
                    <a:pt x="19226" y="1421"/>
                    <a:pt x="17532" y="0"/>
                    <a:pt x="15400"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8"/>
            <p:cNvSpPr/>
            <p:nvPr/>
          </p:nvSpPr>
          <p:spPr>
            <a:xfrm>
              <a:off x="5567567" y="1713135"/>
              <a:ext cx="601591" cy="830945"/>
            </a:xfrm>
            <a:custGeom>
              <a:rect b="b" l="l" r="r" t="t"/>
              <a:pathLst>
                <a:path extrusionOk="0" h="41485" w="29956">
                  <a:moveTo>
                    <a:pt x="15400" y="0"/>
                  </a:moveTo>
                  <a:cubicBezTo>
                    <a:pt x="13288" y="0"/>
                    <a:pt x="10745" y="1396"/>
                    <a:pt x="7773" y="3023"/>
                  </a:cubicBezTo>
                  <a:cubicBezTo>
                    <a:pt x="4070" y="5058"/>
                    <a:pt x="1135" y="7627"/>
                    <a:pt x="568" y="14465"/>
                  </a:cubicBezTo>
                  <a:cubicBezTo>
                    <a:pt x="1" y="21303"/>
                    <a:pt x="1268" y="38415"/>
                    <a:pt x="3637" y="40383"/>
                  </a:cubicBezTo>
                  <a:cubicBezTo>
                    <a:pt x="3703" y="40450"/>
                    <a:pt x="4271" y="40984"/>
                    <a:pt x="4871" y="41484"/>
                  </a:cubicBezTo>
                  <a:cubicBezTo>
                    <a:pt x="7703" y="35820"/>
                    <a:pt x="23813" y="26122"/>
                    <a:pt x="29549" y="26122"/>
                  </a:cubicBezTo>
                  <a:cubicBezTo>
                    <a:pt x="29691" y="26122"/>
                    <a:pt x="29827" y="26128"/>
                    <a:pt x="29956" y="26140"/>
                  </a:cubicBezTo>
                  <a:cubicBezTo>
                    <a:pt x="26320" y="23972"/>
                    <a:pt x="22984" y="13364"/>
                    <a:pt x="20482" y="5458"/>
                  </a:cubicBezTo>
                  <a:cubicBezTo>
                    <a:pt x="19226" y="1421"/>
                    <a:pt x="17532" y="0"/>
                    <a:pt x="15400"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8"/>
            <p:cNvSpPr/>
            <p:nvPr/>
          </p:nvSpPr>
          <p:spPr>
            <a:xfrm>
              <a:off x="8268583" y="3106642"/>
              <a:ext cx="308186" cy="149103"/>
            </a:xfrm>
            <a:custGeom>
              <a:rect b="b" l="l" r="r" t="t"/>
              <a:pathLst>
                <a:path extrusionOk="0" h="7444" w="15346">
                  <a:moveTo>
                    <a:pt x="34" y="0"/>
                  </a:moveTo>
                  <a:cubicBezTo>
                    <a:pt x="1" y="367"/>
                    <a:pt x="34" y="734"/>
                    <a:pt x="134" y="1067"/>
                  </a:cubicBezTo>
                  <a:cubicBezTo>
                    <a:pt x="301" y="1368"/>
                    <a:pt x="1202" y="2001"/>
                    <a:pt x="2202" y="2502"/>
                  </a:cubicBezTo>
                  <a:cubicBezTo>
                    <a:pt x="3003" y="2869"/>
                    <a:pt x="3303" y="3402"/>
                    <a:pt x="4304" y="4537"/>
                  </a:cubicBezTo>
                  <a:cubicBezTo>
                    <a:pt x="5171" y="5504"/>
                    <a:pt x="6272" y="6271"/>
                    <a:pt x="7506" y="6772"/>
                  </a:cubicBezTo>
                  <a:cubicBezTo>
                    <a:pt x="8463" y="7173"/>
                    <a:pt x="9584" y="7443"/>
                    <a:pt x="10725" y="7443"/>
                  </a:cubicBezTo>
                  <a:cubicBezTo>
                    <a:pt x="11573" y="7443"/>
                    <a:pt x="12433" y="7294"/>
                    <a:pt x="13244" y="6938"/>
                  </a:cubicBezTo>
                  <a:cubicBezTo>
                    <a:pt x="14011" y="6605"/>
                    <a:pt x="14711" y="6104"/>
                    <a:pt x="15278" y="5504"/>
                  </a:cubicBezTo>
                  <a:cubicBezTo>
                    <a:pt x="15312" y="5304"/>
                    <a:pt x="15345" y="5104"/>
                    <a:pt x="15312" y="4904"/>
                  </a:cubicBezTo>
                  <a:lnTo>
                    <a:pt x="34"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8"/>
            <p:cNvSpPr/>
            <p:nvPr/>
          </p:nvSpPr>
          <p:spPr>
            <a:xfrm>
              <a:off x="8263221" y="3001384"/>
              <a:ext cx="328951" cy="235292"/>
            </a:xfrm>
            <a:custGeom>
              <a:rect b="b" l="l" r="r" t="t"/>
              <a:pathLst>
                <a:path extrusionOk="0" h="11747" w="16380">
                  <a:moveTo>
                    <a:pt x="5470" y="0"/>
                  </a:moveTo>
                  <a:cubicBezTo>
                    <a:pt x="4734" y="0"/>
                    <a:pt x="3742" y="174"/>
                    <a:pt x="3270" y="1019"/>
                  </a:cubicBezTo>
                  <a:cubicBezTo>
                    <a:pt x="3036" y="1452"/>
                    <a:pt x="3403" y="1753"/>
                    <a:pt x="3170" y="1886"/>
                  </a:cubicBezTo>
                  <a:cubicBezTo>
                    <a:pt x="3141" y="1903"/>
                    <a:pt x="3108" y="1910"/>
                    <a:pt x="3073" y="1910"/>
                  </a:cubicBezTo>
                  <a:cubicBezTo>
                    <a:pt x="2840" y="1910"/>
                    <a:pt x="2502" y="1584"/>
                    <a:pt x="2294" y="1584"/>
                  </a:cubicBezTo>
                  <a:cubicBezTo>
                    <a:pt x="2286" y="1584"/>
                    <a:pt x="2277" y="1585"/>
                    <a:pt x="2269" y="1586"/>
                  </a:cubicBezTo>
                  <a:cubicBezTo>
                    <a:pt x="1702" y="1686"/>
                    <a:pt x="1135" y="1753"/>
                    <a:pt x="568" y="1753"/>
                  </a:cubicBezTo>
                  <a:lnTo>
                    <a:pt x="435" y="1219"/>
                  </a:lnTo>
                  <a:cubicBezTo>
                    <a:pt x="1" y="1386"/>
                    <a:pt x="168" y="2220"/>
                    <a:pt x="168" y="3120"/>
                  </a:cubicBezTo>
                  <a:cubicBezTo>
                    <a:pt x="134" y="4088"/>
                    <a:pt x="201" y="5255"/>
                    <a:pt x="501" y="5722"/>
                  </a:cubicBezTo>
                  <a:cubicBezTo>
                    <a:pt x="1035" y="6556"/>
                    <a:pt x="2603" y="7090"/>
                    <a:pt x="3370" y="7723"/>
                  </a:cubicBezTo>
                  <a:cubicBezTo>
                    <a:pt x="4171" y="8391"/>
                    <a:pt x="4971" y="9425"/>
                    <a:pt x="6039" y="10225"/>
                  </a:cubicBezTo>
                  <a:cubicBezTo>
                    <a:pt x="6539" y="10659"/>
                    <a:pt x="7139" y="10992"/>
                    <a:pt x="7740" y="11293"/>
                  </a:cubicBezTo>
                  <a:cubicBezTo>
                    <a:pt x="8452" y="11649"/>
                    <a:pt x="9281" y="11747"/>
                    <a:pt x="10074" y="11747"/>
                  </a:cubicBezTo>
                  <a:cubicBezTo>
                    <a:pt x="10619" y="11747"/>
                    <a:pt x="11147" y="11700"/>
                    <a:pt x="11609" y="11660"/>
                  </a:cubicBezTo>
                  <a:cubicBezTo>
                    <a:pt x="13077" y="11560"/>
                    <a:pt x="16379" y="10192"/>
                    <a:pt x="15445" y="8724"/>
                  </a:cubicBezTo>
                  <a:cubicBezTo>
                    <a:pt x="14812" y="7723"/>
                    <a:pt x="13978" y="6856"/>
                    <a:pt x="12977" y="6222"/>
                  </a:cubicBezTo>
                  <a:cubicBezTo>
                    <a:pt x="12410" y="5889"/>
                    <a:pt x="11009" y="5155"/>
                    <a:pt x="10175" y="4688"/>
                  </a:cubicBezTo>
                  <a:cubicBezTo>
                    <a:pt x="7873" y="3287"/>
                    <a:pt x="6639" y="1286"/>
                    <a:pt x="6372" y="85"/>
                  </a:cubicBezTo>
                  <a:cubicBezTo>
                    <a:pt x="6372" y="85"/>
                    <a:pt x="5983" y="0"/>
                    <a:pt x="5470"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8"/>
            <p:cNvSpPr/>
            <p:nvPr/>
          </p:nvSpPr>
          <p:spPr>
            <a:xfrm>
              <a:off x="8418640" y="3125149"/>
              <a:ext cx="168171" cy="117095"/>
            </a:xfrm>
            <a:custGeom>
              <a:rect b="b" l="l" r="r" t="t"/>
              <a:pathLst>
                <a:path extrusionOk="0" h="5846" w="8374">
                  <a:moveTo>
                    <a:pt x="4771" y="1"/>
                  </a:moveTo>
                  <a:cubicBezTo>
                    <a:pt x="4204" y="1"/>
                    <a:pt x="3466" y="182"/>
                    <a:pt x="2503" y="744"/>
                  </a:cubicBezTo>
                  <a:cubicBezTo>
                    <a:pt x="134" y="2178"/>
                    <a:pt x="1" y="5114"/>
                    <a:pt x="1" y="5114"/>
                  </a:cubicBezTo>
                  <a:cubicBezTo>
                    <a:pt x="986" y="5606"/>
                    <a:pt x="2048" y="5846"/>
                    <a:pt x="3104" y="5846"/>
                  </a:cubicBezTo>
                  <a:cubicBezTo>
                    <a:pt x="4834" y="5846"/>
                    <a:pt x="6547" y="5202"/>
                    <a:pt x="7873" y="3980"/>
                  </a:cubicBezTo>
                  <a:cubicBezTo>
                    <a:pt x="8373" y="1945"/>
                    <a:pt x="6739" y="777"/>
                    <a:pt x="6339" y="544"/>
                  </a:cubicBezTo>
                  <a:cubicBezTo>
                    <a:pt x="6079" y="404"/>
                    <a:pt x="5616" y="1"/>
                    <a:pt x="4771"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8"/>
            <p:cNvSpPr/>
            <p:nvPr/>
          </p:nvSpPr>
          <p:spPr>
            <a:xfrm>
              <a:off x="7689806" y="2793272"/>
              <a:ext cx="232475" cy="271847"/>
            </a:xfrm>
            <a:custGeom>
              <a:rect b="b" l="l" r="r" t="t"/>
              <a:pathLst>
                <a:path extrusionOk="0" h="13572" w="11576">
                  <a:moveTo>
                    <a:pt x="767" y="0"/>
                  </a:moveTo>
                  <a:cubicBezTo>
                    <a:pt x="434" y="167"/>
                    <a:pt x="200" y="467"/>
                    <a:pt x="67" y="834"/>
                  </a:cubicBezTo>
                  <a:cubicBezTo>
                    <a:pt x="0" y="1201"/>
                    <a:pt x="300" y="2202"/>
                    <a:pt x="634" y="2969"/>
                  </a:cubicBezTo>
                  <a:cubicBezTo>
                    <a:pt x="1001" y="3903"/>
                    <a:pt x="1201" y="4904"/>
                    <a:pt x="1201" y="5905"/>
                  </a:cubicBezTo>
                  <a:cubicBezTo>
                    <a:pt x="1301" y="7372"/>
                    <a:pt x="1701" y="8773"/>
                    <a:pt x="2335" y="10074"/>
                  </a:cubicBezTo>
                  <a:cubicBezTo>
                    <a:pt x="3054" y="11574"/>
                    <a:pt x="5587" y="13572"/>
                    <a:pt x="8373" y="13572"/>
                  </a:cubicBezTo>
                  <a:cubicBezTo>
                    <a:pt x="8561" y="13572"/>
                    <a:pt x="8750" y="13563"/>
                    <a:pt x="8940" y="13544"/>
                  </a:cubicBezTo>
                  <a:cubicBezTo>
                    <a:pt x="11342" y="13310"/>
                    <a:pt x="11575" y="12143"/>
                    <a:pt x="11475" y="11575"/>
                  </a:cubicBezTo>
                  <a:lnTo>
                    <a:pt x="767"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8"/>
            <p:cNvSpPr/>
            <p:nvPr/>
          </p:nvSpPr>
          <p:spPr>
            <a:xfrm>
              <a:off x="7699847" y="2737429"/>
              <a:ext cx="217072" cy="299789"/>
            </a:xfrm>
            <a:custGeom>
              <a:rect b="b" l="l" r="r" t="t"/>
              <a:pathLst>
                <a:path extrusionOk="0" h="14967" w="10809">
                  <a:moveTo>
                    <a:pt x="2858" y="0"/>
                  </a:moveTo>
                  <a:cubicBezTo>
                    <a:pt x="2514" y="0"/>
                    <a:pt x="2106" y="523"/>
                    <a:pt x="1535" y="1154"/>
                  </a:cubicBezTo>
                  <a:cubicBezTo>
                    <a:pt x="901" y="1888"/>
                    <a:pt x="201" y="2722"/>
                    <a:pt x="134" y="3255"/>
                  </a:cubicBezTo>
                  <a:cubicBezTo>
                    <a:pt x="1" y="4189"/>
                    <a:pt x="734" y="5390"/>
                    <a:pt x="1068" y="6358"/>
                  </a:cubicBezTo>
                  <a:cubicBezTo>
                    <a:pt x="1335" y="7292"/>
                    <a:pt x="1235" y="8159"/>
                    <a:pt x="1502" y="9393"/>
                  </a:cubicBezTo>
                  <a:cubicBezTo>
                    <a:pt x="1735" y="10828"/>
                    <a:pt x="2336" y="12162"/>
                    <a:pt x="3236" y="13263"/>
                  </a:cubicBezTo>
                  <a:cubicBezTo>
                    <a:pt x="3851" y="14014"/>
                    <a:pt x="6872" y="14967"/>
                    <a:pt x="8815" y="14967"/>
                  </a:cubicBezTo>
                  <a:cubicBezTo>
                    <a:pt x="9719" y="14967"/>
                    <a:pt x="10390" y="14760"/>
                    <a:pt x="10475" y="14230"/>
                  </a:cubicBezTo>
                  <a:cubicBezTo>
                    <a:pt x="10608" y="13163"/>
                    <a:pt x="10808" y="11895"/>
                    <a:pt x="10041" y="10928"/>
                  </a:cubicBezTo>
                  <a:cubicBezTo>
                    <a:pt x="9674" y="10427"/>
                    <a:pt x="9174" y="9793"/>
                    <a:pt x="8740" y="9260"/>
                  </a:cubicBezTo>
                  <a:cubicBezTo>
                    <a:pt x="6939" y="6758"/>
                    <a:pt x="7606" y="3823"/>
                    <a:pt x="7906" y="2655"/>
                  </a:cubicBezTo>
                  <a:cubicBezTo>
                    <a:pt x="7906" y="2655"/>
                    <a:pt x="6908" y="1510"/>
                    <a:pt x="5722" y="1510"/>
                  </a:cubicBezTo>
                  <a:cubicBezTo>
                    <a:pt x="5520" y="1510"/>
                    <a:pt x="5313" y="1543"/>
                    <a:pt x="5104" y="1621"/>
                  </a:cubicBezTo>
                  <a:cubicBezTo>
                    <a:pt x="4658" y="1780"/>
                    <a:pt x="4699" y="2426"/>
                    <a:pt x="4500" y="2426"/>
                  </a:cubicBezTo>
                  <a:cubicBezTo>
                    <a:pt x="4491" y="2426"/>
                    <a:pt x="4481" y="2425"/>
                    <a:pt x="4470" y="2422"/>
                  </a:cubicBezTo>
                  <a:cubicBezTo>
                    <a:pt x="4204" y="2388"/>
                    <a:pt x="4204" y="1521"/>
                    <a:pt x="4003" y="1421"/>
                  </a:cubicBezTo>
                  <a:cubicBezTo>
                    <a:pt x="3503" y="1154"/>
                    <a:pt x="3069" y="820"/>
                    <a:pt x="2736" y="420"/>
                  </a:cubicBezTo>
                  <a:lnTo>
                    <a:pt x="2969" y="20"/>
                  </a:lnTo>
                  <a:cubicBezTo>
                    <a:pt x="2933" y="7"/>
                    <a:pt x="2896" y="0"/>
                    <a:pt x="2858"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8"/>
            <p:cNvSpPr/>
            <p:nvPr/>
          </p:nvSpPr>
          <p:spPr>
            <a:xfrm>
              <a:off x="7764151" y="2942496"/>
              <a:ext cx="178212" cy="105378"/>
            </a:xfrm>
            <a:custGeom>
              <a:rect b="b" l="l" r="r" t="t"/>
              <a:pathLst>
                <a:path extrusionOk="0" h="5261" w="8874">
                  <a:moveTo>
                    <a:pt x="4948" y="1"/>
                  </a:moveTo>
                  <a:cubicBezTo>
                    <a:pt x="4591" y="1"/>
                    <a:pt x="4180" y="37"/>
                    <a:pt x="3704" y="123"/>
                  </a:cubicBezTo>
                  <a:cubicBezTo>
                    <a:pt x="1102" y="590"/>
                    <a:pt x="1" y="3025"/>
                    <a:pt x="1" y="3025"/>
                  </a:cubicBezTo>
                  <a:cubicBezTo>
                    <a:pt x="1540" y="4810"/>
                    <a:pt x="3313" y="5260"/>
                    <a:pt x="4718" y="5260"/>
                  </a:cubicBezTo>
                  <a:cubicBezTo>
                    <a:pt x="6151" y="5260"/>
                    <a:pt x="7203" y="4792"/>
                    <a:pt x="7238" y="4792"/>
                  </a:cubicBezTo>
                  <a:cubicBezTo>
                    <a:pt x="7239" y="4792"/>
                    <a:pt x="7239" y="4792"/>
                    <a:pt x="7239" y="4793"/>
                  </a:cubicBezTo>
                  <a:cubicBezTo>
                    <a:pt x="8874" y="3458"/>
                    <a:pt x="7573" y="1390"/>
                    <a:pt x="7273" y="1023"/>
                  </a:cubicBezTo>
                  <a:cubicBezTo>
                    <a:pt x="7028" y="723"/>
                    <a:pt x="6537" y="1"/>
                    <a:pt x="494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18"/>
            <p:cNvSpPr/>
            <p:nvPr/>
          </p:nvSpPr>
          <p:spPr>
            <a:xfrm>
              <a:off x="7737361" y="1782378"/>
              <a:ext cx="646476" cy="1049672"/>
            </a:xfrm>
            <a:custGeom>
              <a:rect b="b" l="l" r="r" t="t"/>
              <a:pathLst>
                <a:path extrusionOk="0" h="52405" w="32191">
                  <a:moveTo>
                    <a:pt x="32190" y="0"/>
                  </a:moveTo>
                  <a:lnTo>
                    <a:pt x="12610" y="2602"/>
                  </a:lnTo>
                  <a:lnTo>
                    <a:pt x="15512" y="24884"/>
                  </a:lnTo>
                  <a:lnTo>
                    <a:pt x="1" y="48034"/>
                  </a:lnTo>
                  <a:cubicBezTo>
                    <a:pt x="1235" y="51537"/>
                    <a:pt x="6038" y="52404"/>
                    <a:pt x="6038" y="52404"/>
                  </a:cubicBezTo>
                  <a:cubicBezTo>
                    <a:pt x="13677" y="43765"/>
                    <a:pt x="25152" y="33090"/>
                    <a:pt x="27820" y="28954"/>
                  </a:cubicBezTo>
                  <a:cubicBezTo>
                    <a:pt x="29588" y="26219"/>
                    <a:pt x="30923" y="19214"/>
                    <a:pt x="31556" y="11909"/>
                  </a:cubicBezTo>
                  <a:cubicBezTo>
                    <a:pt x="32190" y="4603"/>
                    <a:pt x="32190" y="0"/>
                    <a:pt x="32190"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18"/>
            <p:cNvSpPr/>
            <p:nvPr/>
          </p:nvSpPr>
          <p:spPr>
            <a:xfrm>
              <a:off x="8044844" y="2286814"/>
              <a:ext cx="98505" cy="304035"/>
            </a:xfrm>
            <a:custGeom>
              <a:rect b="b" l="l" r="r" t="t"/>
              <a:pathLst>
                <a:path extrusionOk="0" h="15179" w="4905">
                  <a:moveTo>
                    <a:pt x="1" y="1"/>
                  </a:moveTo>
                  <a:lnTo>
                    <a:pt x="2302" y="8674"/>
                  </a:lnTo>
                  <a:lnTo>
                    <a:pt x="2135" y="15178"/>
                  </a:lnTo>
                  <a:lnTo>
                    <a:pt x="3903" y="13377"/>
                  </a:lnTo>
                  <a:cubicBezTo>
                    <a:pt x="3903" y="13377"/>
                    <a:pt x="4904" y="6038"/>
                    <a:pt x="4537" y="4637"/>
                  </a:cubicBezTo>
                  <a:cubicBezTo>
                    <a:pt x="4204" y="3203"/>
                    <a:pt x="1" y="1"/>
                    <a:pt x="1"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18"/>
            <p:cNvSpPr/>
            <p:nvPr/>
          </p:nvSpPr>
          <p:spPr>
            <a:xfrm>
              <a:off x="8235086" y="1921346"/>
              <a:ext cx="122624" cy="352127"/>
            </a:xfrm>
            <a:custGeom>
              <a:rect b="b" l="l" r="r" t="t"/>
              <a:pathLst>
                <a:path extrusionOk="0" h="17580" w="6106">
                  <a:moveTo>
                    <a:pt x="6105" y="0"/>
                  </a:moveTo>
                  <a:cubicBezTo>
                    <a:pt x="4704" y="2602"/>
                    <a:pt x="2469" y="3970"/>
                    <a:pt x="1" y="5037"/>
                  </a:cubicBezTo>
                  <a:lnTo>
                    <a:pt x="3403" y="17580"/>
                  </a:lnTo>
                  <a:lnTo>
                    <a:pt x="1736" y="5838"/>
                  </a:lnTo>
                  <a:cubicBezTo>
                    <a:pt x="2636" y="5271"/>
                    <a:pt x="3503" y="4604"/>
                    <a:pt x="4271" y="3803"/>
                  </a:cubicBezTo>
                  <a:cubicBezTo>
                    <a:pt x="6105" y="1935"/>
                    <a:pt x="6105" y="1"/>
                    <a:pt x="6105"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18"/>
            <p:cNvSpPr/>
            <p:nvPr/>
          </p:nvSpPr>
          <p:spPr>
            <a:xfrm>
              <a:off x="7948388" y="1792393"/>
              <a:ext cx="447498" cy="1254900"/>
            </a:xfrm>
            <a:custGeom>
              <a:rect b="b" l="l" r="r" t="t"/>
              <a:pathLst>
                <a:path extrusionOk="0" h="62651" w="22283">
                  <a:moveTo>
                    <a:pt x="467" y="0"/>
                  </a:moveTo>
                  <a:cubicBezTo>
                    <a:pt x="167" y="2802"/>
                    <a:pt x="0" y="5604"/>
                    <a:pt x="0" y="8440"/>
                  </a:cubicBezTo>
                  <a:cubicBezTo>
                    <a:pt x="33" y="10875"/>
                    <a:pt x="734" y="14177"/>
                    <a:pt x="1835" y="17546"/>
                  </a:cubicBezTo>
                  <a:cubicBezTo>
                    <a:pt x="2969" y="20882"/>
                    <a:pt x="8006" y="31656"/>
                    <a:pt x="8439" y="32857"/>
                  </a:cubicBezTo>
                  <a:cubicBezTo>
                    <a:pt x="8573" y="33258"/>
                    <a:pt x="8373" y="38161"/>
                    <a:pt x="9340" y="42131"/>
                  </a:cubicBezTo>
                  <a:cubicBezTo>
                    <a:pt x="11708" y="51737"/>
                    <a:pt x="15378" y="62545"/>
                    <a:pt x="15378" y="62545"/>
                  </a:cubicBezTo>
                  <a:cubicBezTo>
                    <a:pt x="15846" y="62616"/>
                    <a:pt x="16315" y="62650"/>
                    <a:pt x="16782" y="62650"/>
                  </a:cubicBezTo>
                  <a:cubicBezTo>
                    <a:pt x="18744" y="62650"/>
                    <a:pt x="20666" y="62036"/>
                    <a:pt x="22283" y="60877"/>
                  </a:cubicBezTo>
                  <a:cubicBezTo>
                    <a:pt x="22283" y="60877"/>
                    <a:pt x="19080" y="29822"/>
                    <a:pt x="18647" y="27854"/>
                  </a:cubicBezTo>
                  <a:cubicBezTo>
                    <a:pt x="18213" y="25852"/>
                    <a:pt x="14277" y="11475"/>
                    <a:pt x="14277" y="11475"/>
                  </a:cubicBezTo>
                  <a:cubicBezTo>
                    <a:pt x="14277" y="11475"/>
                    <a:pt x="21349" y="6772"/>
                    <a:pt x="21482" y="67"/>
                  </a:cubicBezTo>
                  <a:lnTo>
                    <a:pt x="467"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18"/>
            <p:cNvSpPr/>
            <p:nvPr/>
          </p:nvSpPr>
          <p:spPr>
            <a:xfrm>
              <a:off x="7967808" y="795961"/>
              <a:ext cx="111217" cy="302253"/>
            </a:xfrm>
            <a:custGeom>
              <a:rect b="b" l="l" r="r" t="t"/>
              <a:pathLst>
                <a:path extrusionOk="0" h="15090" w="5538">
                  <a:moveTo>
                    <a:pt x="1288" y="1"/>
                  </a:moveTo>
                  <a:cubicBezTo>
                    <a:pt x="778" y="1"/>
                    <a:pt x="292" y="313"/>
                    <a:pt x="67" y="812"/>
                  </a:cubicBezTo>
                  <a:lnTo>
                    <a:pt x="1969" y="1680"/>
                  </a:lnTo>
                  <a:cubicBezTo>
                    <a:pt x="1335" y="1913"/>
                    <a:pt x="834" y="2347"/>
                    <a:pt x="534" y="2914"/>
                  </a:cubicBezTo>
                  <a:cubicBezTo>
                    <a:pt x="0" y="3981"/>
                    <a:pt x="701" y="6250"/>
                    <a:pt x="1401" y="9085"/>
                  </a:cubicBezTo>
                  <a:cubicBezTo>
                    <a:pt x="1768" y="10853"/>
                    <a:pt x="2269" y="12554"/>
                    <a:pt x="2903" y="14255"/>
                  </a:cubicBezTo>
                  <a:cubicBezTo>
                    <a:pt x="3236" y="15089"/>
                    <a:pt x="3803" y="15089"/>
                    <a:pt x="3803" y="15089"/>
                  </a:cubicBezTo>
                  <a:lnTo>
                    <a:pt x="3803" y="12321"/>
                  </a:lnTo>
                  <a:lnTo>
                    <a:pt x="3670" y="9986"/>
                  </a:lnTo>
                  <a:cubicBezTo>
                    <a:pt x="3670" y="9986"/>
                    <a:pt x="5171" y="7951"/>
                    <a:pt x="5338" y="6283"/>
                  </a:cubicBezTo>
                  <a:cubicBezTo>
                    <a:pt x="5538" y="4115"/>
                    <a:pt x="5104" y="3247"/>
                    <a:pt x="5104" y="3247"/>
                  </a:cubicBezTo>
                  <a:lnTo>
                    <a:pt x="2769" y="1446"/>
                  </a:lnTo>
                  <a:cubicBezTo>
                    <a:pt x="2669" y="1479"/>
                    <a:pt x="2569" y="1479"/>
                    <a:pt x="2469" y="1513"/>
                  </a:cubicBezTo>
                  <a:cubicBezTo>
                    <a:pt x="2602" y="946"/>
                    <a:pt x="2335" y="345"/>
                    <a:pt x="1802" y="112"/>
                  </a:cubicBezTo>
                  <a:cubicBezTo>
                    <a:pt x="1634" y="36"/>
                    <a:pt x="1459" y="1"/>
                    <a:pt x="128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18"/>
            <p:cNvSpPr/>
            <p:nvPr/>
          </p:nvSpPr>
          <p:spPr>
            <a:xfrm>
              <a:off x="8103786" y="776812"/>
              <a:ext cx="221771" cy="189384"/>
            </a:xfrm>
            <a:custGeom>
              <a:rect b="b" l="l" r="r" t="t"/>
              <a:pathLst>
                <a:path extrusionOk="0" h="9455" w="11043">
                  <a:moveTo>
                    <a:pt x="6272" y="0"/>
                  </a:moveTo>
                  <a:cubicBezTo>
                    <a:pt x="2069" y="0"/>
                    <a:pt x="1" y="5104"/>
                    <a:pt x="2970" y="8073"/>
                  </a:cubicBezTo>
                  <a:cubicBezTo>
                    <a:pt x="3935" y="9028"/>
                    <a:pt x="5115" y="9455"/>
                    <a:pt x="6271" y="9455"/>
                  </a:cubicBezTo>
                  <a:cubicBezTo>
                    <a:pt x="8709" y="9455"/>
                    <a:pt x="11042" y="7555"/>
                    <a:pt x="11042" y="4704"/>
                  </a:cubicBezTo>
                  <a:cubicBezTo>
                    <a:pt x="11009" y="2102"/>
                    <a:pt x="8907" y="0"/>
                    <a:pt x="627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8"/>
            <p:cNvSpPr/>
            <p:nvPr/>
          </p:nvSpPr>
          <p:spPr>
            <a:xfrm>
              <a:off x="7943026" y="821499"/>
              <a:ext cx="370462" cy="425698"/>
            </a:xfrm>
            <a:custGeom>
              <a:rect b="b" l="l" r="r" t="t"/>
              <a:pathLst>
                <a:path extrusionOk="0" h="21253" w="18447">
                  <a:moveTo>
                    <a:pt x="13792" y="1"/>
                  </a:moveTo>
                  <a:cubicBezTo>
                    <a:pt x="11415" y="1"/>
                    <a:pt x="8490" y="618"/>
                    <a:pt x="6338" y="1972"/>
                  </a:cubicBezTo>
                  <a:cubicBezTo>
                    <a:pt x="6605" y="6576"/>
                    <a:pt x="5571" y="7843"/>
                    <a:pt x="5004" y="8344"/>
                  </a:cubicBezTo>
                  <a:cubicBezTo>
                    <a:pt x="4916" y="8416"/>
                    <a:pt x="4832" y="8447"/>
                    <a:pt x="4750" y="8447"/>
                  </a:cubicBezTo>
                  <a:cubicBezTo>
                    <a:pt x="4301" y="8447"/>
                    <a:pt x="3926" y="7499"/>
                    <a:pt x="3503" y="7076"/>
                  </a:cubicBezTo>
                  <a:cubicBezTo>
                    <a:pt x="3258" y="6832"/>
                    <a:pt x="2721" y="6532"/>
                    <a:pt x="2160" y="6532"/>
                  </a:cubicBezTo>
                  <a:cubicBezTo>
                    <a:pt x="1649" y="6532"/>
                    <a:pt x="1117" y="6780"/>
                    <a:pt x="767" y="7543"/>
                  </a:cubicBezTo>
                  <a:cubicBezTo>
                    <a:pt x="0" y="9144"/>
                    <a:pt x="1468" y="11413"/>
                    <a:pt x="2602" y="11946"/>
                  </a:cubicBezTo>
                  <a:cubicBezTo>
                    <a:pt x="2920" y="12099"/>
                    <a:pt x="3205" y="12160"/>
                    <a:pt x="3458" y="12160"/>
                  </a:cubicBezTo>
                  <a:cubicBezTo>
                    <a:pt x="4534" y="12160"/>
                    <a:pt x="5037" y="11046"/>
                    <a:pt x="5037" y="11046"/>
                  </a:cubicBezTo>
                  <a:lnTo>
                    <a:pt x="5037" y="18051"/>
                  </a:lnTo>
                  <a:cubicBezTo>
                    <a:pt x="6805" y="21253"/>
                    <a:pt x="10208" y="20619"/>
                    <a:pt x="12009" y="21053"/>
                  </a:cubicBezTo>
                  <a:cubicBezTo>
                    <a:pt x="12342" y="19785"/>
                    <a:pt x="12643" y="19151"/>
                    <a:pt x="12442" y="18451"/>
                  </a:cubicBezTo>
                  <a:lnTo>
                    <a:pt x="12442" y="16149"/>
                  </a:lnTo>
                  <a:cubicBezTo>
                    <a:pt x="12967" y="16263"/>
                    <a:pt x="13491" y="16315"/>
                    <a:pt x="14015" y="16315"/>
                  </a:cubicBezTo>
                  <a:cubicBezTo>
                    <a:pt x="14258" y="16315"/>
                    <a:pt x="14501" y="16304"/>
                    <a:pt x="14744" y="16283"/>
                  </a:cubicBezTo>
                  <a:cubicBezTo>
                    <a:pt x="16279" y="16049"/>
                    <a:pt x="17112" y="14782"/>
                    <a:pt x="17579" y="13114"/>
                  </a:cubicBezTo>
                  <a:cubicBezTo>
                    <a:pt x="18313" y="10445"/>
                    <a:pt x="18447" y="5975"/>
                    <a:pt x="17446" y="805"/>
                  </a:cubicBezTo>
                  <a:cubicBezTo>
                    <a:pt x="16748" y="281"/>
                    <a:pt x="15394" y="1"/>
                    <a:pt x="13792" y="1"/>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8"/>
            <p:cNvSpPr/>
            <p:nvPr/>
          </p:nvSpPr>
          <p:spPr>
            <a:xfrm>
              <a:off x="8142646" y="951854"/>
              <a:ext cx="28838" cy="28763"/>
            </a:xfrm>
            <a:custGeom>
              <a:rect b="b" l="l" r="r" t="t"/>
              <a:pathLst>
                <a:path extrusionOk="0" h="1436" w="1436">
                  <a:moveTo>
                    <a:pt x="735" y="1"/>
                  </a:moveTo>
                  <a:cubicBezTo>
                    <a:pt x="334" y="1"/>
                    <a:pt x="1" y="335"/>
                    <a:pt x="1" y="735"/>
                  </a:cubicBezTo>
                  <a:cubicBezTo>
                    <a:pt x="1" y="1135"/>
                    <a:pt x="334" y="1435"/>
                    <a:pt x="735" y="1435"/>
                  </a:cubicBezTo>
                  <a:cubicBezTo>
                    <a:pt x="1135" y="1435"/>
                    <a:pt x="1435" y="1135"/>
                    <a:pt x="1435" y="735"/>
                  </a:cubicBezTo>
                  <a:cubicBezTo>
                    <a:pt x="1435" y="335"/>
                    <a:pt x="1135" y="1"/>
                    <a:pt x="73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8"/>
            <p:cNvSpPr/>
            <p:nvPr/>
          </p:nvSpPr>
          <p:spPr>
            <a:xfrm>
              <a:off x="8252517" y="946526"/>
              <a:ext cx="28818" cy="28743"/>
            </a:xfrm>
            <a:custGeom>
              <a:rect b="b" l="l" r="r" t="t"/>
              <a:pathLst>
                <a:path extrusionOk="0" h="1435" w="1435">
                  <a:moveTo>
                    <a:pt x="701" y="0"/>
                  </a:moveTo>
                  <a:cubicBezTo>
                    <a:pt x="300" y="0"/>
                    <a:pt x="0" y="334"/>
                    <a:pt x="0" y="734"/>
                  </a:cubicBezTo>
                  <a:cubicBezTo>
                    <a:pt x="0" y="1101"/>
                    <a:pt x="300" y="1435"/>
                    <a:pt x="701" y="1435"/>
                  </a:cubicBezTo>
                  <a:cubicBezTo>
                    <a:pt x="1101" y="1435"/>
                    <a:pt x="1435" y="1101"/>
                    <a:pt x="1435" y="734"/>
                  </a:cubicBezTo>
                  <a:cubicBezTo>
                    <a:pt x="1435" y="334"/>
                    <a:pt x="1101" y="0"/>
                    <a:pt x="70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8"/>
            <p:cNvSpPr/>
            <p:nvPr/>
          </p:nvSpPr>
          <p:spPr>
            <a:xfrm>
              <a:off x="8066955" y="1086156"/>
              <a:ext cx="125957" cy="76855"/>
            </a:xfrm>
            <a:custGeom>
              <a:rect b="b" l="l" r="r" t="t"/>
              <a:pathLst>
                <a:path extrusionOk="0" h="3837" w="6272">
                  <a:moveTo>
                    <a:pt x="0" y="1"/>
                  </a:moveTo>
                  <a:cubicBezTo>
                    <a:pt x="167" y="701"/>
                    <a:pt x="501" y="1335"/>
                    <a:pt x="934" y="1936"/>
                  </a:cubicBezTo>
                  <a:cubicBezTo>
                    <a:pt x="1802" y="3036"/>
                    <a:pt x="6271" y="3837"/>
                    <a:pt x="6271" y="3837"/>
                  </a:cubicBezTo>
                  <a:lnTo>
                    <a:pt x="6271" y="2936"/>
                  </a:lnTo>
                  <a:cubicBezTo>
                    <a:pt x="6271" y="2936"/>
                    <a:pt x="2869" y="2269"/>
                    <a:pt x="1668" y="1635"/>
                  </a:cubicBezTo>
                  <a:cubicBezTo>
                    <a:pt x="968" y="1268"/>
                    <a:pt x="367" y="701"/>
                    <a:pt x="0" y="1"/>
                  </a:cubicBezTo>
                  <a:close/>
                </a:path>
              </a:pathLst>
            </a:custGeom>
            <a:solidFill>
              <a:srgbClr val="F2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8"/>
            <p:cNvSpPr/>
            <p:nvPr/>
          </p:nvSpPr>
          <p:spPr>
            <a:xfrm>
              <a:off x="8008675" y="717103"/>
              <a:ext cx="311520" cy="184877"/>
            </a:xfrm>
            <a:custGeom>
              <a:rect b="b" l="l" r="r" t="t"/>
              <a:pathLst>
                <a:path extrusionOk="0" h="9230" w="15512">
                  <a:moveTo>
                    <a:pt x="12648" y="1"/>
                  </a:moveTo>
                  <a:cubicBezTo>
                    <a:pt x="12413" y="1"/>
                    <a:pt x="12185" y="203"/>
                    <a:pt x="12009" y="380"/>
                  </a:cubicBezTo>
                  <a:cubicBezTo>
                    <a:pt x="11015" y="1303"/>
                    <a:pt x="9860" y="1508"/>
                    <a:pt x="8656" y="1508"/>
                  </a:cubicBezTo>
                  <a:cubicBezTo>
                    <a:pt x="7692" y="1508"/>
                    <a:pt x="6695" y="1376"/>
                    <a:pt x="5723" y="1376"/>
                  </a:cubicBezTo>
                  <a:cubicBezTo>
                    <a:pt x="5628" y="1376"/>
                    <a:pt x="5533" y="1377"/>
                    <a:pt x="5437" y="1380"/>
                  </a:cubicBezTo>
                  <a:cubicBezTo>
                    <a:pt x="3569" y="1447"/>
                    <a:pt x="1268" y="2214"/>
                    <a:pt x="434" y="4049"/>
                  </a:cubicBezTo>
                  <a:cubicBezTo>
                    <a:pt x="67" y="4883"/>
                    <a:pt x="0" y="5750"/>
                    <a:pt x="767" y="6350"/>
                  </a:cubicBezTo>
                  <a:cubicBezTo>
                    <a:pt x="1268" y="6717"/>
                    <a:pt x="1735" y="6684"/>
                    <a:pt x="2002" y="7318"/>
                  </a:cubicBezTo>
                  <a:cubicBezTo>
                    <a:pt x="2068" y="7451"/>
                    <a:pt x="2502" y="9219"/>
                    <a:pt x="2269" y="9219"/>
                  </a:cubicBezTo>
                  <a:cubicBezTo>
                    <a:pt x="2334" y="9226"/>
                    <a:pt x="2399" y="9230"/>
                    <a:pt x="2463" y="9230"/>
                  </a:cubicBezTo>
                  <a:cubicBezTo>
                    <a:pt x="3325" y="9230"/>
                    <a:pt x="4119" y="8623"/>
                    <a:pt x="4337" y="7785"/>
                  </a:cubicBezTo>
                  <a:cubicBezTo>
                    <a:pt x="4403" y="7585"/>
                    <a:pt x="4503" y="7218"/>
                    <a:pt x="4537" y="7018"/>
                  </a:cubicBezTo>
                  <a:cubicBezTo>
                    <a:pt x="4565" y="6819"/>
                    <a:pt x="4762" y="6669"/>
                    <a:pt x="4963" y="6669"/>
                  </a:cubicBezTo>
                  <a:cubicBezTo>
                    <a:pt x="4999" y="6669"/>
                    <a:pt x="5035" y="6674"/>
                    <a:pt x="5071" y="6684"/>
                  </a:cubicBezTo>
                  <a:cubicBezTo>
                    <a:pt x="5638" y="6817"/>
                    <a:pt x="6005" y="7051"/>
                    <a:pt x="6572" y="7218"/>
                  </a:cubicBezTo>
                  <a:cubicBezTo>
                    <a:pt x="7539" y="7491"/>
                    <a:pt x="8545" y="7632"/>
                    <a:pt x="9550" y="7632"/>
                  </a:cubicBezTo>
                  <a:cubicBezTo>
                    <a:pt x="10140" y="7632"/>
                    <a:pt x="10728" y="7583"/>
                    <a:pt x="11308" y="7485"/>
                  </a:cubicBezTo>
                  <a:cubicBezTo>
                    <a:pt x="12442" y="7284"/>
                    <a:pt x="13477" y="6717"/>
                    <a:pt x="14277" y="5883"/>
                  </a:cubicBezTo>
                  <a:cubicBezTo>
                    <a:pt x="15111" y="4916"/>
                    <a:pt x="15511" y="3649"/>
                    <a:pt x="15345" y="2381"/>
                  </a:cubicBezTo>
                  <a:cubicBezTo>
                    <a:pt x="15345" y="2314"/>
                    <a:pt x="15345" y="2281"/>
                    <a:pt x="15311" y="2214"/>
                  </a:cubicBezTo>
                  <a:cubicBezTo>
                    <a:pt x="15311" y="2114"/>
                    <a:pt x="15244" y="1981"/>
                    <a:pt x="15211" y="1914"/>
                  </a:cubicBezTo>
                  <a:cubicBezTo>
                    <a:pt x="15174" y="1877"/>
                    <a:pt x="15130" y="1861"/>
                    <a:pt x="15083" y="1861"/>
                  </a:cubicBezTo>
                  <a:cubicBezTo>
                    <a:pt x="14836" y="1861"/>
                    <a:pt x="14484" y="2302"/>
                    <a:pt x="14344" y="2414"/>
                  </a:cubicBezTo>
                  <a:cubicBezTo>
                    <a:pt x="14177" y="2548"/>
                    <a:pt x="14010" y="2681"/>
                    <a:pt x="13843" y="2781"/>
                  </a:cubicBezTo>
                  <a:cubicBezTo>
                    <a:pt x="13677" y="2881"/>
                    <a:pt x="13543" y="2981"/>
                    <a:pt x="13376" y="3081"/>
                  </a:cubicBezTo>
                  <a:cubicBezTo>
                    <a:pt x="13477" y="2514"/>
                    <a:pt x="13477" y="1914"/>
                    <a:pt x="13376" y="1347"/>
                  </a:cubicBezTo>
                  <a:cubicBezTo>
                    <a:pt x="13310" y="980"/>
                    <a:pt x="13210" y="79"/>
                    <a:pt x="12743" y="13"/>
                  </a:cubicBezTo>
                  <a:cubicBezTo>
                    <a:pt x="12711" y="5"/>
                    <a:pt x="12679" y="1"/>
                    <a:pt x="1264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8"/>
            <p:cNvSpPr/>
            <p:nvPr/>
          </p:nvSpPr>
          <p:spPr>
            <a:xfrm>
              <a:off x="8118527" y="917683"/>
              <a:ext cx="33518" cy="26179"/>
            </a:xfrm>
            <a:custGeom>
              <a:rect b="b" l="l" r="r" t="t"/>
              <a:pathLst>
                <a:path extrusionOk="0" h="1307" w="1669">
                  <a:moveTo>
                    <a:pt x="949" y="0"/>
                  </a:moveTo>
                  <a:cubicBezTo>
                    <a:pt x="797" y="0"/>
                    <a:pt x="643" y="45"/>
                    <a:pt x="501" y="139"/>
                  </a:cubicBezTo>
                  <a:cubicBezTo>
                    <a:pt x="101" y="406"/>
                    <a:pt x="1" y="906"/>
                    <a:pt x="268" y="1307"/>
                  </a:cubicBezTo>
                  <a:lnTo>
                    <a:pt x="1669" y="406"/>
                  </a:lnTo>
                  <a:cubicBezTo>
                    <a:pt x="1496" y="148"/>
                    <a:pt x="1227" y="0"/>
                    <a:pt x="94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8"/>
            <p:cNvSpPr/>
            <p:nvPr/>
          </p:nvSpPr>
          <p:spPr>
            <a:xfrm>
              <a:off x="8169436" y="1055430"/>
              <a:ext cx="49604" cy="30806"/>
            </a:xfrm>
            <a:custGeom>
              <a:rect b="b" l="l" r="r" t="t"/>
              <a:pathLst>
                <a:path extrusionOk="0" h="1538" w="2470">
                  <a:moveTo>
                    <a:pt x="168" y="0"/>
                  </a:moveTo>
                  <a:lnTo>
                    <a:pt x="168" y="0"/>
                  </a:lnTo>
                  <a:cubicBezTo>
                    <a:pt x="1" y="634"/>
                    <a:pt x="401" y="1301"/>
                    <a:pt x="1035" y="1501"/>
                  </a:cubicBezTo>
                  <a:cubicBezTo>
                    <a:pt x="1128" y="1526"/>
                    <a:pt x="1221" y="1537"/>
                    <a:pt x="1313" y="1537"/>
                  </a:cubicBezTo>
                  <a:cubicBezTo>
                    <a:pt x="1852" y="1537"/>
                    <a:pt x="2355" y="1142"/>
                    <a:pt x="2469" y="601"/>
                  </a:cubicBezTo>
                  <a:lnTo>
                    <a:pt x="168" y="0"/>
                  </a:lnTo>
                  <a:close/>
                </a:path>
              </a:pathLst>
            </a:custGeom>
            <a:solidFill>
              <a:srgbClr val="B166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8"/>
            <p:cNvSpPr/>
            <p:nvPr/>
          </p:nvSpPr>
          <p:spPr>
            <a:xfrm>
              <a:off x="8172127" y="1064123"/>
              <a:ext cx="26810" cy="22053"/>
            </a:xfrm>
            <a:custGeom>
              <a:rect b="b" l="l" r="r" t="t"/>
              <a:pathLst>
                <a:path extrusionOk="0" h="1101" w="1335">
                  <a:moveTo>
                    <a:pt x="0" y="0"/>
                  </a:moveTo>
                  <a:cubicBezTo>
                    <a:pt x="67" y="500"/>
                    <a:pt x="434" y="901"/>
                    <a:pt x="901" y="1067"/>
                  </a:cubicBezTo>
                  <a:cubicBezTo>
                    <a:pt x="1034" y="1101"/>
                    <a:pt x="1201" y="1101"/>
                    <a:pt x="1335" y="1101"/>
                  </a:cubicBezTo>
                  <a:cubicBezTo>
                    <a:pt x="1268" y="467"/>
                    <a:pt x="734" y="0"/>
                    <a:pt x="100" y="0"/>
                  </a:cubicBezTo>
                  <a:close/>
                </a:path>
              </a:pathLst>
            </a:custGeom>
            <a:solidFill>
              <a:srgbClr val="F2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8"/>
            <p:cNvSpPr/>
            <p:nvPr/>
          </p:nvSpPr>
          <p:spPr>
            <a:xfrm>
              <a:off x="8261896" y="910893"/>
              <a:ext cx="34180" cy="24296"/>
            </a:xfrm>
            <a:custGeom>
              <a:rect b="b" l="l" r="r" t="t"/>
              <a:pathLst>
                <a:path extrusionOk="0" h="1213" w="1702">
                  <a:moveTo>
                    <a:pt x="770" y="0"/>
                  </a:moveTo>
                  <a:cubicBezTo>
                    <a:pt x="457" y="0"/>
                    <a:pt x="147" y="193"/>
                    <a:pt x="0" y="512"/>
                  </a:cubicBezTo>
                  <a:lnTo>
                    <a:pt x="1535" y="1212"/>
                  </a:lnTo>
                  <a:cubicBezTo>
                    <a:pt x="1701" y="778"/>
                    <a:pt x="1535" y="278"/>
                    <a:pt x="1101" y="78"/>
                  </a:cubicBezTo>
                  <a:cubicBezTo>
                    <a:pt x="995" y="25"/>
                    <a:pt x="882" y="0"/>
                    <a:pt x="77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8"/>
            <p:cNvSpPr/>
            <p:nvPr/>
          </p:nvSpPr>
          <p:spPr>
            <a:xfrm>
              <a:off x="8206287" y="946526"/>
              <a:ext cx="55629" cy="92218"/>
            </a:xfrm>
            <a:custGeom>
              <a:rect b="b" l="l" r="r" t="t"/>
              <a:pathLst>
                <a:path extrusionOk="0" h="4604" w="2770">
                  <a:moveTo>
                    <a:pt x="1" y="0"/>
                  </a:moveTo>
                  <a:lnTo>
                    <a:pt x="401" y="4603"/>
                  </a:lnTo>
                  <a:lnTo>
                    <a:pt x="2769" y="3770"/>
                  </a:lnTo>
                  <a:lnTo>
                    <a:pt x="1" y="0"/>
                  </a:lnTo>
                  <a:close/>
                </a:path>
              </a:pathLst>
            </a:custGeom>
            <a:solidFill>
              <a:srgbClr val="F2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18"/>
            <p:cNvSpPr/>
            <p:nvPr/>
          </p:nvSpPr>
          <p:spPr>
            <a:xfrm>
              <a:off x="8323529" y="1148128"/>
              <a:ext cx="617657" cy="467440"/>
            </a:xfrm>
            <a:custGeom>
              <a:rect b="b" l="l" r="r" t="t"/>
              <a:pathLst>
                <a:path extrusionOk="0" h="23337" w="30756">
                  <a:moveTo>
                    <a:pt x="28752" y="1"/>
                  </a:moveTo>
                  <a:cubicBezTo>
                    <a:pt x="28523" y="1"/>
                    <a:pt x="28287" y="70"/>
                    <a:pt x="28120" y="209"/>
                  </a:cubicBezTo>
                  <a:cubicBezTo>
                    <a:pt x="27753" y="609"/>
                    <a:pt x="27420" y="1010"/>
                    <a:pt x="27120" y="1477"/>
                  </a:cubicBezTo>
                  <a:cubicBezTo>
                    <a:pt x="26386" y="2477"/>
                    <a:pt x="25518" y="3411"/>
                    <a:pt x="24518" y="4145"/>
                  </a:cubicBezTo>
                  <a:cubicBezTo>
                    <a:pt x="24248" y="4385"/>
                    <a:pt x="23924" y="4517"/>
                    <a:pt x="23570" y="4517"/>
                  </a:cubicBezTo>
                  <a:cubicBezTo>
                    <a:pt x="23531" y="4517"/>
                    <a:pt x="23491" y="4516"/>
                    <a:pt x="23450" y="4512"/>
                  </a:cubicBezTo>
                  <a:cubicBezTo>
                    <a:pt x="23450" y="4179"/>
                    <a:pt x="23484" y="3878"/>
                    <a:pt x="23584" y="3578"/>
                  </a:cubicBezTo>
                  <a:cubicBezTo>
                    <a:pt x="23717" y="3278"/>
                    <a:pt x="23784" y="2978"/>
                    <a:pt x="23817" y="2644"/>
                  </a:cubicBezTo>
                  <a:cubicBezTo>
                    <a:pt x="23851" y="2211"/>
                    <a:pt x="23750" y="1777"/>
                    <a:pt x="23550" y="1410"/>
                  </a:cubicBezTo>
                  <a:cubicBezTo>
                    <a:pt x="23459" y="1296"/>
                    <a:pt x="23337" y="1244"/>
                    <a:pt x="23215" y="1244"/>
                  </a:cubicBezTo>
                  <a:cubicBezTo>
                    <a:pt x="23159" y="1244"/>
                    <a:pt x="23103" y="1255"/>
                    <a:pt x="23050" y="1277"/>
                  </a:cubicBezTo>
                  <a:cubicBezTo>
                    <a:pt x="22983" y="1343"/>
                    <a:pt x="22917" y="1377"/>
                    <a:pt x="22883" y="1477"/>
                  </a:cubicBezTo>
                  <a:cubicBezTo>
                    <a:pt x="22616" y="1844"/>
                    <a:pt x="22383" y="2344"/>
                    <a:pt x="22149" y="2711"/>
                  </a:cubicBezTo>
                  <a:cubicBezTo>
                    <a:pt x="21849" y="3145"/>
                    <a:pt x="21616" y="3578"/>
                    <a:pt x="21382" y="4012"/>
                  </a:cubicBezTo>
                  <a:cubicBezTo>
                    <a:pt x="21149" y="4579"/>
                    <a:pt x="20982" y="5146"/>
                    <a:pt x="20815" y="5680"/>
                  </a:cubicBezTo>
                  <a:cubicBezTo>
                    <a:pt x="20415" y="6781"/>
                    <a:pt x="19848" y="7815"/>
                    <a:pt x="19114" y="8749"/>
                  </a:cubicBezTo>
                  <a:cubicBezTo>
                    <a:pt x="18313" y="9849"/>
                    <a:pt x="14043" y="14953"/>
                    <a:pt x="13243" y="15920"/>
                  </a:cubicBezTo>
                  <a:cubicBezTo>
                    <a:pt x="13243" y="15920"/>
                    <a:pt x="7839" y="10950"/>
                    <a:pt x="5804" y="9149"/>
                  </a:cubicBezTo>
                  <a:cubicBezTo>
                    <a:pt x="2102" y="5813"/>
                    <a:pt x="1301" y="4979"/>
                    <a:pt x="0" y="4746"/>
                  </a:cubicBezTo>
                  <a:lnTo>
                    <a:pt x="0" y="4746"/>
                  </a:lnTo>
                  <a:lnTo>
                    <a:pt x="1201" y="15353"/>
                  </a:lnTo>
                  <a:cubicBezTo>
                    <a:pt x="1201" y="15353"/>
                    <a:pt x="9107" y="20857"/>
                    <a:pt x="11041" y="22158"/>
                  </a:cubicBezTo>
                  <a:cubicBezTo>
                    <a:pt x="12191" y="22973"/>
                    <a:pt x="13028" y="23336"/>
                    <a:pt x="13781" y="23336"/>
                  </a:cubicBezTo>
                  <a:cubicBezTo>
                    <a:pt x="14602" y="23336"/>
                    <a:pt x="15324" y="22906"/>
                    <a:pt x="16245" y="22158"/>
                  </a:cubicBezTo>
                  <a:lnTo>
                    <a:pt x="17246" y="21091"/>
                  </a:lnTo>
                  <a:cubicBezTo>
                    <a:pt x="18080" y="20057"/>
                    <a:pt x="23183" y="12151"/>
                    <a:pt x="24318" y="10416"/>
                  </a:cubicBezTo>
                  <a:cubicBezTo>
                    <a:pt x="24818" y="9616"/>
                    <a:pt x="26219" y="8715"/>
                    <a:pt x="26686" y="8315"/>
                  </a:cubicBezTo>
                  <a:cubicBezTo>
                    <a:pt x="30755" y="5113"/>
                    <a:pt x="30722" y="3612"/>
                    <a:pt x="30522" y="2544"/>
                  </a:cubicBezTo>
                  <a:cubicBezTo>
                    <a:pt x="30322" y="1777"/>
                    <a:pt x="30022" y="1043"/>
                    <a:pt x="29555" y="409"/>
                  </a:cubicBezTo>
                  <a:cubicBezTo>
                    <a:pt x="29388" y="209"/>
                    <a:pt x="29154" y="42"/>
                    <a:pt x="28887" y="9"/>
                  </a:cubicBezTo>
                  <a:cubicBezTo>
                    <a:pt x="28843" y="3"/>
                    <a:pt x="28798" y="1"/>
                    <a:pt x="28752" y="1"/>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18"/>
            <p:cNvSpPr/>
            <p:nvPr/>
          </p:nvSpPr>
          <p:spPr>
            <a:xfrm>
              <a:off x="8323529" y="1238504"/>
              <a:ext cx="403297" cy="381451"/>
            </a:xfrm>
            <a:custGeom>
              <a:rect b="b" l="l" r="r" t="t"/>
              <a:pathLst>
                <a:path extrusionOk="0" h="19044" w="20082">
                  <a:moveTo>
                    <a:pt x="0" y="0"/>
                  </a:moveTo>
                  <a:lnTo>
                    <a:pt x="134" y="10374"/>
                  </a:lnTo>
                  <a:cubicBezTo>
                    <a:pt x="134" y="10374"/>
                    <a:pt x="9340" y="16879"/>
                    <a:pt x="11375" y="18113"/>
                  </a:cubicBezTo>
                  <a:cubicBezTo>
                    <a:pt x="12373" y="18719"/>
                    <a:pt x="13163" y="19043"/>
                    <a:pt x="13894" y="19043"/>
                  </a:cubicBezTo>
                  <a:cubicBezTo>
                    <a:pt x="14652" y="19043"/>
                    <a:pt x="15347" y="18694"/>
                    <a:pt x="16145" y="17946"/>
                  </a:cubicBezTo>
                  <a:cubicBezTo>
                    <a:pt x="17713" y="16445"/>
                    <a:pt x="20081" y="12442"/>
                    <a:pt x="20081" y="12442"/>
                  </a:cubicBezTo>
                  <a:cubicBezTo>
                    <a:pt x="17346" y="11175"/>
                    <a:pt x="16212" y="7839"/>
                    <a:pt x="16212" y="7839"/>
                  </a:cubicBezTo>
                  <a:lnTo>
                    <a:pt x="13310" y="11208"/>
                  </a:lnTo>
                  <a:cubicBezTo>
                    <a:pt x="13310" y="11208"/>
                    <a:pt x="6171" y="4704"/>
                    <a:pt x="4470" y="3102"/>
                  </a:cubicBezTo>
                  <a:cubicBezTo>
                    <a:pt x="2769" y="1501"/>
                    <a:pt x="1535" y="300"/>
                    <a:pt x="0"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18"/>
            <p:cNvSpPr/>
            <p:nvPr/>
          </p:nvSpPr>
          <p:spPr>
            <a:xfrm>
              <a:off x="7857273" y="1182380"/>
              <a:ext cx="528571" cy="698927"/>
            </a:xfrm>
            <a:custGeom>
              <a:rect b="b" l="l" r="r" t="t"/>
              <a:pathLst>
                <a:path extrusionOk="0" h="34894" w="26320">
                  <a:moveTo>
                    <a:pt x="6272" y="0"/>
                  </a:moveTo>
                  <a:cubicBezTo>
                    <a:pt x="3570" y="1201"/>
                    <a:pt x="1168" y="2269"/>
                    <a:pt x="1" y="3002"/>
                  </a:cubicBezTo>
                  <a:cubicBezTo>
                    <a:pt x="1" y="3002"/>
                    <a:pt x="1535" y="11875"/>
                    <a:pt x="3069" y="15945"/>
                  </a:cubicBezTo>
                  <a:cubicBezTo>
                    <a:pt x="4437" y="19481"/>
                    <a:pt x="4737" y="33858"/>
                    <a:pt x="4737" y="33858"/>
                  </a:cubicBezTo>
                  <a:cubicBezTo>
                    <a:pt x="7884" y="34545"/>
                    <a:pt x="11090" y="34893"/>
                    <a:pt x="14295" y="34893"/>
                  </a:cubicBezTo>
                  <a:cubicBezTo>
                    <a:pt x="15915" y="34893"/>
                    <a:pt x="17535" y="34804"/>
                    <a:pt x="19148" y="34625"/>
                  </a:cubicBezTo>
                  <a:cubicBezTo>
                    <a:pt x="21616" y="34325"/>
                    <a:pt x="24018" y="33624"/>
                    <a:pt x="26253" y="32557"/>
                  </a:cubicBezTo>
                  <a:cubicBezTo>
                    <a:pt x="26253" y="32557"/>
                    <a:pt x="26319" y="21616"/>
                    <a:pt x="25419" y="14310"/>
                  </a:cubicBezTo>
                  <a:cubicBezTo>
                    <a:pt x="24485" y="7005"/>
                    <a:pt x="24785" y="3870"/>
                    <a:pt x="23117" y="2635"/>
                  </a:cubicBezTo>
                  <a:cubicBezTo>
                    <a:pt x="22016" y="1835"/>
                    <a:pt x="17280" y="767"/>
                    <a:pt x="17280" y="767"/>
                  </a:cubicBezTo>
                  <a:cubicBezTo>
                    <a:pt x="17113" y="1568"/>
                    <a:pt x="16779" y="2302"/>
                    <a:pt x="16346" y="3002"/>
                  </a:cubicBezTo>
                  <a:cubicBezTo>
                    <a:pt x="14711" y="2235"/>
                    <a:pt x="6272" y="0"/>
                    <a:pt x="6272"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18"/>
            <p:cNvSpPr/>
            <p:nvPr/>
          </p:nvSpPr>
          <p:spPr>
            <a:xfrm>
              <a:off x="8112502" y="1215109"/>
              <a:ext cx="221088" cy="687550"/>
            </a:xfrm>
            <a:custGeom>
              <a:rect b="b" l="l" r="r" t="t"/>
              <a:pathLst>
                <a:path extrusionOk="0" h="34326" w="11009">
                  <a:moveTo>
                    <a:pt x="7739" y="1"/>
                  </a:moveTo>
                  <a:cubicBezTo>
                    <a:pt x="8407" y="12810"/>
                    <a:pt x="4270" y="24018"/>
                    <a:pt x="1" y="32958"/>
                  </a:cubicBezTo>
                  <a:lnTo>
                    <a:pt x="2236" y="34325"/>
                  </a:lnTo>
                  <a:cubicBezTo>
                    <a:pt x="2236" y="34325"/>
                    <a:pt x="11008" y="18848"/>
                    <a:pt x="10375" y="1035"/>
                  </a:cubicBezTo>
                  <a:cubicBezTo>
                    <a:pt x="9607" y="434"/>
                    <a:pt x="8707" y="67"/>
                    <a:pt x="773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18"/>
            <p:cNvSpPr/>
            <p:nvPr/>
          </p:nvSpPr>
          <p:spPr>
            <a:xfrm>
              <a:off x="8200925" y="1206436"/>
              <a:ext cx="26830" cy="118277"/>
            </a:xfrm>
            <a:custGeom>
              <a:rect b="b" l="l" r="r" t="t"/>
              <a:pathLst>
                <a:path extrusionOk="0" h="5905" w="1336">
                  <a:moveTo>
                    <a:pt x="1" y="0"/>
                  </a:moveTo>
                  <a:lnTo>
                    <a:pt x="468" y="4403"/>
                  </a:lnTo>
                  <a:lnTo>
                    <a:pt x="1268" y="5904"/>
                  </a:lnTo>
                  <a:cubicBezTo>
                    <a:pt x="1268" y="5904"/>
                    <a:pt x="1335" y="1901"/>
                    <a:pt x="1268" y="934"/>
                  </a:cubicBez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18"/>
            <p:cNvSpPr/>
            <p:nvPr/>
          </p:nvSpPr>
          <p:spPr>
            <a:xfrm>
              <a:off x="8200925" y="1206436"/>
              <a:ext cx="26830" cy="118277"/>
            </a:xfrm>
            <a:custGeom>
              <a:rect b="b" l="l" r="r" t="t"/>
              <a:pathLst>
                <a:path extrusionOk="0" h="5905" w="1336">
                  <a:moveTo>
                    <a:pt x="1" y="0"/>
                  </a:moveTo>
                  <a:lnTo>
                    <a:pt x="468" y="4403"/>
                  </a:lnTo>
                  <a:lnTo>
                    <a:pt x="1268" y="5904"/>
                  </a:lnTo>
                  <a:cubicBezTo>
                    <a:pt x="1268" y="5904"/>
                    <a:pt x="1335" y="1901"/>
                    <a:pt x="1268" y="934"/>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18"/>
            <p:cNvSpPr/>
            <p:nvPr/>
          </p:nvSpPr>
          <p:spPr>
            <a:xfrm>
              <a:off x="8055568" y="1209761"/>
              <a:ext cx="133990" cy="128312"/>
            </a:xfrm>
            <a:custGeom>
              <a:rect b="b" l="l" r="r" t="t"/>
              <a:pathLst>
                <a:path extrusionOk="0" h="6406" w="6672">
                  <a:moveTo>
                    <a:pt x="1835" y="1"/>
                  </a:moveTo>
                  <a:lnTo>
                    <a:pt x="0" y="1302"/>
                  </a:lnTo>
                  <a:lnTo>
                    <a:pt x="6038" y="6405"/>
                  </a:lnTo>
                  <a:lnTo>
                    <a:pt x="6672" y="4604"/>
                  </a:lnTo>
                  <a:lnTo>
                    <a:pt x="1835"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18"/>
            <p:cNvSpPr/>
            <p:nvPr/>
          </p:nvSpPr>
          <p:spPr>
            <a:xfrm>
              <a:off x="8055568" y="1209761"/>
              <a:ext cx="133990" cy="128312"/>
            </a:xfrm>
            <a:custGeom>
              <a:rect b="b" l="l" r="r" t="t"/>
              <a:pathLst>
                <a:path extrusionOk="0" h="6406" w="6672">
                  <a:moveTo>
                    <a:pt x="1835" y="1"/>
                  </a:moveTo>
                  <a:lnTo>
                    <a:pt x="0" y="1302"/>
                  </a:lnTo>
                  <a:lnTo>
                    <a:pt x="6038" y="6405"/>
                  </a:lnTo>
                  <a:lnTo>
                    <a:pt x="6672" y="4604"/>
                  </a:lnTo>
                  <a:lnTo>
                    <a:pt x="1835"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18"/>
            <p:cNvSpPr/>
            <p:nvPr/>
          </p:nvSpPr>
          <p:spPr>
            <a:xfrm>
              <a:off x="8184859" y="1159666"/>
              <a:ext cx="54283" cy="91717"/>
            </a:xfrm>
            <a:custGeom>
              <a:rect b="b" l="l" r="r" t="t"/>
              <a:pathLst>
                <a:path extrusionOk="0" h="4579" w="2703">
                  <a:moveTo>
                    <a:pt x="400" y="0"/>
                  </a:moveTo>
                  <a:lnTo>
                    <a:pt x="400" y="1568"/>
                  </a:lnTo>
                  <a:cubicBezTo>
                    <a:pt x="334" y="2435"/>
                    <a:pt x="200" y="3302"/>
                    <a:pt x="0" y="4170"/>
                  </a:cubicBezTo>
                  <a:cubicBezTo>
                    <a:pt x="717" y="4246"/>
                    <a:pt x="1649" y="4578"/>
                    <a:pt x="2150" y="4578"/>
                  </a:cubicBezTo>
                  <a:cubicBezTo>
                    <a:pt x="2302" y="4578"/>
                    <a:pt x="2414" y="4548"/>
                    <a:pt x="2469" y="4470"/>
                  </a:cubicBezTo>
                  <a:cubicBezTo>
                    <a:pt x="2702" y="4103"/>
                    <a:pt x="1902" y="967"/>
                    <a:pt x="400"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18"/>
            <p:cNvSpPr/>
            <p:nvPr/>
          </p:nvSpPr>
          <p:spPr>
            <a:xfrm>
              <a:off x="7983211" y="1123572"/>
              <a:ext cx="201668" cy="163044"/>
            </a:xfrm>
            <a:custGeom>
              <a:rect b="b" l="l" r="r" t="t"/>
              <a:pathLst>
                <a:path extrusionOk="0" h="8140" w="10042">
                  <a:moveTo>
                    <a:pt x="3036" y="1"/>
                  </a:moveTo>
                  <a:cubicBezTo>
                    <a:pt x="2035" y="34"/>
                    <a:pt x="1" y="2936"/>
                    <a:pt x="1" y="2936"/>
                  </a:cubicBezTo>
                  <a:cubicBezTo>
                    <a:pt x="1" y="2936"/>
                    <a:pt x="634" y="3737"/>
                    <a:pt x="1869" y="5038"/>
                  </a:cubicBezTo>
                  <a:cubicBezTo>
                    <a:pt x="3336" y="6572"/>
                    <a:pt x="4137" y="8107"/>
                    <a:pt x="4671" y="8140"/>
                  </a:cubicBezTo>
                  <a:cubicBezTo>
                    <a:pt x="5238" y="8140"/>
                    <a:pt x="7206" y="6639"/>
                    <a:pt x="8373" y="6239"/>
                  </a:cubicBezTo>
                  <a:cubicBezTo>
                    <a:pt x="8798" y="6053"/>
                    <a:pt x="9244" y="5951"/>
                    <a:pt x="9694" y="5951"/>
                  </a:cubicBezTo>
                  <a:cubicBezTo>
                    <a:pt x="9810" y="5951"/>
                    <a:pt x="9925" y="5958"/>
                    <a:pt x="10041" y="5972"/>
                  </a:cubicBezTo>
                  <a:cubicBezTo>
                    <a:pt x="10041" y="5972"/>
                    <a:pt x="9374" y="4637"/>
                    <a:pt x="6772" y="3470"/>
                  </a:cubicBezTo>
                  <a:cubicBezTo>
                    <a:pt x="4170" y="2269"/>
                    <a:pt x="3136" y="1068"/>
                    <a:pt x="3036" y="535"/>
                  </a:cubicBezTo>
                  <a:lnTo>
                    <a:pt x="3036"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18"/>
            <p:cNvSpPr/>
            <p:nvPr/>
          </p:nvSpPr>
          <p:spPr>
            <a:xfrm>
              <a:off x="8194238" y="1356761"/>
              <a:ext cx="96476" cy="387540"/>
            </a:xfrm>
            <a:custGeom>
              <a:rect b="b" l="l" r="r" t="t"/>
              <a:pathLst>
                <a:path extrusionOk="0" h="19348" w="4804">
                  <a:moveTo>
                    <a:pt x="1334" y="0"/>
                  </a:moveTo>
                  <a:lnTo>
                    <a:pt x="0" y="167"/>
                  </a:lnTo>
                  <a:cubicBezTo>
                    <a:pt x="434" y="4971"/>
                    <a:pt x="534" y="9807"/>
                    <a:pt x="367" y="14611"/>
                  </a:cubicBezTo>
                  <a:cubicBezTo>
                    <a:pt x="301" y="16138"/>
                    <a:pt x="2380" y="19348"/>
                    <a:pt x="2960" y="19348"/>
                  </a:cubicBezTo>
                  <a:cubicBezTo>
                    <a:pt x="2963" y="19348"/>
                    <a:pt x="2966" y="19348"/>
                    <a:pt x="2969" y="19348"/>
                  </a:cubicBezTo>
                  <a:cubicBezTo>
                    <a:pt x="3503" y="19281"/>
                    <a:pt x="4570" y="16379"/>
                    <a:pt x="4804" y="14678"/>
                  </a:cubicBezTo>
                  <a:cubicBezTo>
                    <a:pt x="4737" y="10508"/>
                    <a:pt x="2335" y="2235"/>
                    <a:pt x="1334" y="0"/>
                  </a:cubicBezTo>
                  <a:close/>
                </a:path>
              </a:pathLst>
            </a:custGeom>
            <a:solidFill>
              <a:srgbClr val="A64D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18"/>
            <p:cNvSpPr/>
            <p:nvPr/>
          </p:nvSpPr>
          <p:spPr>
            <a:xfrm>
              <a:off x="8194238" y="1356761"/>
              <a:ext cx="28156" cy="14722"/>
            </a:xfrm>
            <a:custGeom>
              <a:rect b="b" l="l" r="r" t="t"/>
              <a:pathLst>
                <a:path extrusionOk="0" h="735" w="1402">
                  <a:moveTo>
                    <a:pt x="1334" y="0"/>
                  </a:moveTo>
                  <a:lnTo>
                    <a:pt x="0" y="167"/>
                  </a:lnTo>
                  <a:lnTo>
                    <a:pt x="67" y="734"/>
                  </a:lnTo>
                  <a:cubicBezTo>
                    <a:pt x="567" y="701"/>
                    <a:pt x="1034" y="501"/>
                    <a:pt x="1401" y="167"/>
                  </a:cubicBezTo>
                  <a:cubicBezTo>
                    <a:pt x="1368" y="101"/>
                    <a:pt x="1368" y="67"/>
                    <a:pt x="1334"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18"/>
            <p:cNvSpPr/>
            <p:nvPr/>
          </p:nvSpPr>
          <p:spPr>
            <a:xfrm>
              <a:off x="8174135" y="1294628"/>
              <a:ext cx="56291" cy="66860"/>
            </a:xfrm>
            <a:custGeom>
              <a:rect b="b" l="l" r="r" t="t"/>
              <a:pathLst>
                <a:path extrusionOk="0" h="3338" w="2803">
                  <a:moveTo>
                    <a:pt x="1802" y="0"/>
                  </a:moveTo>
                  <a:cubicBezTo>
                    <a:pt x="1435" y="0"/>
                    <a:pt x="1035" y="100"/>
                    <a:pt x="701" y="267"/>
                  </a:cubicBezTo>
                  <a:cubicBezTo>
                    <a:pt x="267" y="734"/>
                    <a:pt x="0" y="1368"/>
                    <a:pt x="0" y="2035"/>
                  </a:cubicBezTo>
                  <a:cubicBezTo>
                    <a:pt x="201" y="2535"/>
                    <a:pt x="568" y="2969"/>
                    <a:pt x="1001" y="3269"/>
                  </a:cubicBezTo>
                  <a:cubicBezTo>
                    <a:pt x="1150" y="3315"/>
                    <a:pt x="1307" y="3337"/>
                    <a:pt x="1464" y="3337"/>
                  </a:cubicBezTo>
                  <a:cubicBezTo>
                    <a:pt x="1766" y="3337"/>
                    <a:pt x="2073" y="3256"/>
                    <a:pt x="2335" y="3102"/>
                  </a:cubicBezTo>
                  <a:cubicBezTo>
                    <a:pt x="2702" y="2435"/>
                    <a:pt x="2802" y="1701"/>
                    <a:pt x="2602" y="968"/>
                  </a:cubicBezTo>
                  <a:cubicBezTo>
                    <a:pt x="2436" y="567"/>
                    <a:pt x="2169" y="234"/>
                    <a:pt x="1802" y="0"/>
                  </a:cubicBezTo>
                  <a:close/>
                </a:path>
              </a:pathLst>
            </a:custGeom>
            <a:solidFill>
              <a:srgbClr val="A64D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18"/>
            <p:cNvSpPr/>
            <p:nvPr/>
          </p:nvSpPr>
          <p:spPr>
            <a:xfrm>
              <a:off x="7744068" y="1688958"/>
              <a:ext cx="409984" cy="583854"/>
            </a:xfrm>
            <a:custGeom>
              <a:rect b="b" l="l" r="r" t="t"/>
              <a:pathLst>
                <a:path extrusionOk="0" h="29149" w="20415">
                  <a:moveTo>
                    <a:pt x="2442" y="0"/>
                  </a:moveTo>
                  <a:cubicBezTo>
                    <a:pt x="2346" y="0"/>
                    <a:pt x="2246" y="36"/>
                    <a:pt x="2168" y="94"/>
                  </a:cubicBezTo>
                  <a:lnTo>
                    <a:pt x="1635" y="394"/>
                  </a:lnTo>
                  <a:cubicBezTo>
                    <a:pt x="1268" y="628"/>
                    <a:pt x="1034" y="1028"/>
                    <a:pt x="968" y="1495"/>
                  </a:cubicBezTo>
                  <a:lnTo>
                    <a:pt x="34" y="18507"/>
                  </a:lnTo>
                  <a:cubicBezTo>
                    <a:pt x="0" y="18641"/>
                    <a:pt x="67" y="18807"/>
                    <a:pt x="200" y="18908"/>
                  </a:cubicBezTo>
                  <a:lnTo>
                    <a:pt x="17980" y="29148"/>
                  </a:lnTo>
                  <a:lnTo>
                    <a:pt x="20415" y="10301"/>
                  </a:lnTo>
                  <a:lnTo>
                    <a:pt x="2635" y="61"/>
                  </a:lnTo>
                  <a:cubicBezTo>
                    <a:pt x="2580" y="19"/>
                    <a:pt x="2512" y="0"/>
                    <a:pt x="244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18"/>
            <p:cNvSpPr/>
            <p:nvPr/>
          </p:nvSpPr>
          <p:spPr>
            <a:xfrm>
              <a:off x="7744068" y="1688958"/>
              <a:ext cx="409984" cy="583854"/>
            </a:xfrm>
            <a:custGeom>
              <a:rect b="b" l="l" r="r" t="t"/>
              <a:pathLst>
                <a:path extrusionOk="0" h="29149" w="20415">
                  <a:moveTo>
                    <a:pt x="2442" y="0"/>
                  </a:moveTo>
                  <a:cubicBezTo>
                    <a:pt x="2346" y="0"/>
                    <a:pt x="2246" y="36"/>
                    <a:pt x="2168" y="94"/>
                  </a:cubicBezTo>
                  <a:lnTo>
                    <a:pt x="1635" y="394"/>
                  </a:lnTo>
                  <a:cubicBezTo>
                    <a:pt x="1268" y="628"/>
                    <a:pt x="1034" y="1028"/>
                    <a:pt x="968" y="1495"/>
                  </a:cubicBezTo>
                  <a:lnTo>
                    <a:pt x="34" y="18507"/>
                  </a:lnTo>
                  <a:cubicBezTo>
                    <a:pt x="0" y="18641"/>
                    <a:pt x="67" y="18807"/>
                    <a:pt x="200" y="18908"/>
                  </a:cubicBezTo>
                  <a:lnTo>
                    <a:pt x="17980" y="29148"/>
                  </a:lnTo>
                  <a:lnTo>
                    <a:pt x="20415" y="10301"/>
                  </a:lnTo>
                  <a:lnTo>
                    <a:pt x="2635" y="61"/>
                  </a:lnTo>
                  <a:cubicBezTo>
                    <a:pt x="2580" y="19"/>
                    <a:pt x="2512" y="0"/>
                    <a:pt x="2442"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18"/>
            <p:cNvSpPr/>
            <p:nvPr/>
          </p:nvSpPr>
          <p:spPr>
            <a:xfrm>
              <a:off x="8101316" y="1893805"/>
              <a:ext cx="78201" cy="379368"/>
            </a:xfrm>
            <a:custGeom>
              <a:rect b="b" l="l" r="r" t="t"/>
              <a:pathLst>
                <a:path extrusionOk="0" h="18940" w="3894">
                  <a:moveTo>
                    <a:pt x="2367" y="0"/>
                  </a:moveTo>
                  <a:cubicBezTo>
                    <a:pt x="2286" y="0"/>
                    <a:pt x="2202" y="23"/>
                    <a:pt x="2125" y="74"/>
                  </a:cubicBezTo>
                  <a:lnTo>
                    <a:pt x="1592" y="408"/>
                  </a:lnTo>
                  <a:cubicBezTo>
                    <a:pt x="1225" y="641"/>
                    <a:pt x="991" y="1042"/>
                    <a:pt x="925" y="1509"/>
                  </a:cubicBezTo>
                  <a:lnTo>
                    <a:pt x="24" y="18488"/>
                  </a:lnTo>
                  <a:cubicBezTo>
                    <a:pt x="0" y="18773"/>
                    <a:pt x="129" y="18939"/>
                    <a:pt x="325" y="18939"/>
                  </a:cubicBezTo>
                  <a:cubicBezTo>
                    <a:pt x="405" y="18939"/>
                    <a:pt x="495" y="18912"/>
                    <a:pt x="591" y="18854"/>
                  </a:cubicBezTo>
                  <a:lnTo>
                    <a:pt x="3293" y="17320"/>
                  </a:lnTo>
                  <a:cubicBezTo>
                    <a:pt x="3660" y="17087"/>
                    <a:pt x="3860" y="16653"/>
                    <a:pt x="3893" y="16219"/>
                  </a:cubicBezTo>
                  <a:lnTo>
                    <a:pt x="2793" y="441"/>
                  </a:lnTo>
                  <a:cubicBezTo>
                    <a:pt x="2817" y="193"/>
                    <a:pt x="2602" y="0"/>
                    <a:pt x="2367"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18"/>
            <p:cNvSpPr/>
            <p:nvPr/>
          </p:nvSpPr>
          <p:spPr>
            <a:xfrm>
              <a:off x="8101316" y="1893805"/>
              <a:ext cx="78201" cy="379368"/>
            </a:xfrm>
            <a:custGeom>
              <a:rect b="b" l="l" r="r" t="t"/>
              <a:pathLst>
                <a:path extrusionOk="0" h="18940" w="3894">
                  <a:moveTo>
                    <a:pt x="2367" y="0"/>
                  </a:moveTo>
                  <a:cubicBezTo>
                    <a:pt x="2286" y="0"/>
                    <a:pt x="2202" y="23"/>
                    <a:pt x="2125" y="74"/>
                  </a:cubicBezTo>
                  <a:lnTo>
                    <a:pt x="1592" y="408"/>
                  </a:lnTo>
                  <a:cubicBezTo>
                    <a:pt x="1225" y="641"/>
                    <a:pt x="991" y="1042"/>
                    <a:pt x="925" y="1509"/>
                  </a:cubicBezTo>
                  <a:lnTo>
                    <a:pt x="24" y="18488"/>
                  </a:lnTo>
                  <a:cubicBezTo>
                    <a:pt x="0" y="18773"/>
                    <a:pt x="129" y="18939"/>
                    <a:pt x="325" y="18939"/>
                  </a:cubicBezTo>
                  <a:cubicBezTo>
                    <a:pt x="405" y="18939"/>
                    <a:pt x="495" y="18912"/>
                    <a:pt x="591" y="18854"/>
                  </a:cubicBezTo>
                  <a:lnTo>
                    <a:pt x="3293" y="17320"/>
                  </a:lnTo>
                  <a:cubicBezTo>
                    <a:pt x="3660" y="17087"/>
                    <a:pt x="3860" y="16653"/>
                    <a:pt x="3893" y="16219"/>
                  </a:cubicBezTo>
                  <a:lnTo>
                    <a:pt x="2793" y="441"/>
                  </a:lnTo>
                  <a:cubicBezTo>
                    <a:pt x="2817" y="193"/>
                    <a:pt x="2602" y="0"/>
                    <a:pt x="2367"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18"/>
            <p:cNvSpPr/>
            <p:nvPr/>
          </p:nvSpPr>
          <p:spPr>
            <a:xfrm>
              <a:off x="7974515" y="1999524"/>
              <a:ext cx="19440" cy="169714"/>
            </a:xfrm>
            <a:custGeom>
              <a:rect b="b" l="l" r="r" t="t"/>
              <a:pathLst>
                <a:path extrusionOk="0" h="8473" w="968">
                  <a:moveTo>
                    <a:pt x="734" y="0"/>
                  </a:moveTo>
                  <a:cubicBezTo>
                    <a:pt x="600" y="0"/>
                    <a:pt x="467" y="100"/>
                    <a:pt x="467" y="234"/>
                  </a:cubicBezTo>
                  <a:lnTo>
                    <a:pt x="0" y="8206"/>
                  </a:lnTo>
                  <a:cubicBezTo>
                    <a:pt x="0" y="8339"/>
                    <a:pt x="100" y="8439"/>
                    <a:pt x="234" y="8473"/>
                  </a:cubicBezTo>
                  <a:cubicBezTo>
                    <a:pt x="367" y="8473"/>
                    <a:pt x="467" y="8373"/>
                    <a:pt x="500" y="8239"/>
                  </a:cubicBezTo>
                  <a:lnTo>
                    <a:pt x="967" y="267"/>
                  </a:lnTo>
                  <a:cubicBezTo>
                    <a:pt x="967" y="134"/>
                    <a:pt x="867" y="33"/>
                    <a:pt x="734"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18"/>
            <p:cNvSpPr/>
            <p:nvPr/>
          </p:nvSpPr>
          <p:spPr>
            <a:xfrm>
              <a:off x="7837854" y="1921346"/>
              <a:ext cx="19440" cy="169734"/>
            </a:xfrm>
            <a:custGeom>
              <a:rect b="b" l="l" r="r" t="t"/>
              <a:pathLst>
                <a:path extrusionOk="0" h="8474" w="968">
                  <a:moveTo>
                    <a:pt x="734" y="0"/>
                  </a:moveTo>
                  <a:cubicBezTo>
                    <a:pt x="601" y="0"/>
                    <a:pt x="467" y="100"/>
                    <a:pt x="467" y="234"/>
                  </a:cubicBezTo>
                  <a:lnTo>
                    <a:pt x="0" y="8206"/>
                  </a:lnTo>
                  <a:cubicBezTo>
                    <a:pt x="0" y="8340"/>
                    <a:pt x="100" y="8440"/>
                    <a:pt x="234" y="8473"/>
                  </a:cubicBezTo>
                  <a:cubicBezTo>
                    <a:pt x="367" y="8440"/>
                    <a:pt x="467" y="8340"/>
                    <a:pt x="501" y="8240"/>
                  </a:cubicBezTo>
                  <a:lnTo>
                    <a:pt x="968" y="267"/>
                  </a:lnTo>
                  <a:cubicBezTo>
                    <a:pt x="968" y="134"/>
                    <a:pt x="867" y="0"/>
                    <a:pt x="734"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18"/>
            <p:cNvSpPr/>
            <p:nvPr/>
          </p:nvSpPr>
          <p:spPr>
            <a:xfrm>
              <a:off x="7754110" y="1688558"/>
              <a:ext cx="398618" cy="395833"/>
            </a:xfrm>
            <a:custGeom>
              <a:rect b="b" l="l" r="r" t="t"/>
              <a:pathLst>
                <a:path extrusionOk="0" h="19762" w="19849">
                  <a:moveTo>
                    <a:pt x="1914" y="1"/>
                  </a:moveTo>
                  <a:cubicBezTo>
                    <a:pt x="1825" y="1"/>
                    <a:pt x="1742" y="26"/>
                    <a:pt x="1668" y="81"/>
                  </a:cubicBezTo>
                  <a:lnTo>
                    <a:pt x="1135" y="381"/>
                  </a:lnTo>
                  <a:cubicBezTo>
                    <a:pt x="734" y="648"/>
                    <a:pt x="501" y="1048"/>
                    <a:pt x="468" y="1482"/>
                  </a:cubicBezTo>
                  <a:lnTo>
                    <a:pt x="101" y="8220"/>
                  </a:lnTo>
                  <a:cubicBezTo>
                    <a:pt x="1" y="9554"/>
                    <a:pt x="701" y="10822"/>
                    <a:pt x="1869" y="11489"/>
                  </a:cubicBezTo>
                  <a:lnTo>
                    <a:pt x="15912" y="19595"/>
                  </a:lnTo>
                  <a:cubicBezTo>
                    <a:pt x="16116" y="19709"/>
                    <a:pt x="16335" y="19762"/>
                    <a:pt x="16549" y="19762"/>
                  </a:cubicBezTo>
                  <a:cubicBezTo>
                    <a:pt x="17207" y="19762"/>
                    <a:pt x="17821" y="19266"/>
                    <a:pt x="17847" y="18561"/>
                  </a:cubicBezTo>
                  <a:lnTo>
                    <a:pt x="18214" y="11722"/>
                  </a:lnTo>
                  <a:cubicBezTo>
                    <a:pt x="18280" y="11289"/>
                    <a:pt x="18514" y="10888"/>
                    <a:pt x="18881" y="10655"/>
                  </a:cubicBezTo>
                  <a:lnTo>
                    <a:pt x="19414" y="10355"/>
                  </a:lnTo>
                  <a:cubicBezTo>
                    <a:pt x="19501" y="10290"/>
                    <a:pt x="19601" y="10253"/>
                    <a:pt x="19697" y="10253"/>
                  </a:cubicBezTo>
                  <a:cubicBezTo>
                    <a:pt x="19749" y="10253"/>
                    <a:pt x="19801" y="10264"/>
                    <a:pt x="19848" y="10288"/>
                  </a:cubicBezTo>
                  <a:lnTo>
                    <a:pt x="2135" y="47"/>
                  </a:lnTo>
                  <a:cubicBezTo>
                    <a:pt x="2060" y="17"/>
                    <a:pt x="1985" y="1"/>
                    <a:pt x="1914"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18"/>
            <p:cNvSpPr/>
            <p:nvPr/>
          </p:nvSpPr>
          <p:spPr>
            <a:xfrm>
              <a:off x="7754110" y="1688558"/>
              <a:ext cx="398618" cy="395833"/>
            </a:xfrm>
            <a:custGeom>
              <a:rect b="b" l="l" r="r" t="t"/>
              <a:pathLst>
                <a:path extrusionOk="0" h="19762" w="19849">
                  <a:moveTo>
                    <a:pt x="1914" y="1"/>
                  </a:moveTo>
                  <a:cubicBezTo>
                    <a:pt x="1825" y="1"/>
                    <a:pt x="1742" y="26"/>
                    <a:pt x="1668" y="81"/>
                  </a:cubicBezTo>
                  <a:lnTo>
                    <a:pt x="1135" y="381"/>
                  </a:lnTo>
                  <a:cubicBezTo>
                    <a:pt x="734" y="648"/>
                    <a:pt x="501" y="1048"/>
                    <a:pt x="468" y="1482"/>
                  </a:cubicBezTo>
                  <a:lnTo>
                    <a:pt x="101" y="8220"/>
                  </a:lnTo>
                  <a:cubicBezTo>
                    <a:pt x="1" y="9554"/>
                    <a:pt x="701" y="10822"/>
                    <a:pt x="1869" y="11489"/>
                  </a:cubicBezTo>
                  <a:lnTo>
                    <a:pt x="15912" y="19595"/>
                  </a:lnTo>
                  <a:cubicBezTo>
                    <a:pt x="16116" y="19709"/>
                    <a:pt x="16335" y="19762"/>
                    <a:pt x="16549" y="19762"/>
                  </a:cubicBezTo>
                  <a:cubicBezTo>
                    <a:pt x="17207" y="19762"/>
                    <a:pt x="17821" y="19266"/>
                    <a:pt x="17847" y="18561"/>
                  </a:cubicBezTo>
                  <a:lnTo>
                    <a:pt x="18214" y="11722"/>
                  </a:lnTo>
                  <a:cubicBezTo>
                    <a:pt x="18280" y="11289"/>
                    <a:pt x="18514" y="10888"/>
                    <a:pt x="18881" y="10655"/>
                  </a:cubicBezTo>
                  <a:lnTo>
                    <a:pt x="19414" y="10355"/>
                  </a:lnTo>
                  <a:cubicBezTo>
                    <a:pt x="19501" y="10290"/>
                    <a:pt x="19601" y="10253"/>
                    <a:pt x="19697" y="10253"/>
                  </a:cubicBezTo>
                  <a:cubicBezTo>
                    <a:pt x="19749" y="10253"/>
                    <a:pt x="19801" y="10264"/>
                    <a:pt x="19848" y="10288"/>
                  </a:cubicBezTo>
                  <a:lnTo>
                    <a:pt x="2135" y="47"/>
                  </a:lnTo>
                  <a:cubicBezTo>
                    <a:pt x="2060" y="17"/>
                    <a:pt x="1985" y="1"/>
                    <a:pt x="1914"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8"/>
            <p:cNvSpPr/>
            <p:nvPr/>
          </p:nvSpPr>
          <p:spPr>
            <a:xfrm>
              <a:off x="7895450" y="1963430"/>
              <a:ext cx="53620" cy="58828"/>
            </a:xfrm>
            <a:custGeom>
              <a:rect b="b" l="l" r="r" t="t"/>
              <a:pathLst>
                <a:path extrusionOk="0" h="2937" w="2670">
                  <a:moveTo>
                    <a:pt x="101" y="1"/>
                  </a:moveTo>
                  <a:lnTo>
                    <a:pt x="1" y="1435"/>
                  </a:lnTo>
                  <a:lnTo>
                    <a:pt x="2569" y="2936"/>
                  </a:lnTo>
                  <a:lnTo>
                    <a:pt x="2669" y="1502"/>
                  </a:lnTo>
                  <a:lnTo>
                    <a:pt x="101"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18"/>
            <p:cNvSpPr/>
            <p:nvPr/>
          </p:nvSpPr>
          <p:spPr>
            <a:xfrm>
              <a:off x="7697839" y="1251203"/>
              <a:ext cx="375824" cy="855241"/>
            </a:xfrm>
            <a:custGeom>
              <a:rect b="b" l="l" r="r" t="t"/>
              <a:pathLst>
                <a:path extrusionOk="0" h="42698" w="18714">
                  <a:moveTo>
                    <a:pt x="7940" y="0"/>
                  </a:moveTo>
                  <a:cubicBezTo>
                    <a:pt x="6539" y="801"/>
                    <a:pt x="5805" y="1268"/>
                    <a:pt x="4837" y="4036"/>
                  </a:cubicBezTo>
                  <a:cubicBezTo>
                    <a:pt x="4003" y="6471"/>
                    <a:pt x="434" y="20048"/>
                    <a:pt x="234" y="22049"/>
                  </a:cubicBezTo>
                  <a:cubicBezTo>
                    <a:pt x="1" y="24017"/>
                    <a:pt x="6972" y="36059"/>
                    <a:pt x="9274" y="38794"/>
                  </a:cubicBezTo>
                  <a:cubicBezTo>
                    <a:pt x="11542" y="41496"/>
                    <a:pt x="13477" y="42697"/>
                    <a:pt x="15111" y="42697"/>
                  </a:cubicBezTo>
                  <a:cubicBezTo>
                    <a:pt x="16746" y="42697"/>
                    <a:pt x="17346" y="42397"/>
                    <a:pt x="18013" y="41596"/>
                  </a:cubicBezTo>
                  <a:cubicBezTo>
                    <a:pt x="18714" y="40796"/>
                    <a:pt x="14578" y="37827"/>
                    <a:pt x="14211" y="37027"/>
                  </a:cubicBezTo>
                  <a:lnTo>
                    <a:pt x="14211" y="37027"/>
                  </a:lnTo>
                  <a:cubicBezTo>
                    <a:pt x="15061" y="37531"/>
                    <a:pt x="16001" y="37797"/>
                    <a:pt x="16974" y="37797"/>
                  </a:cubicBezTo>
                  <a:cubicBezTo>
                    <a:pt x="17031" y="37797"/>
                    <a:pt x="17089" y="37796"/>
                    <a:pt x="17146" y="37794"/>
                  </a:cubicBezTo>
                  <a:cubicBezTo>
                    <a:pt x="17446" y="37760"/>
                    <a:pt x="17813" y="37660"/>
                    <a:pt x="17847" y="37360"/>
                  </a:cubicBezTo>
                  <a:cubicBezTo>
                    <a:pt x="17880" y="37193"/>
                    <a:pt x="17780" y="36993"/>
                    <a:pt x="17613" y="36893"/>
                  </a:cubicBezTo>
                  <a:cubicBezTo>
                    <a:pt x="17480" y="36793"/>
                    <a:pt x="17313" y="36726"/>
                    <a:pt x="17146" y="36660"/>
                  </a:cubicBezTo>
                  <a:cubicBezTo>
                    <a:pt x="15979" y="36193"/>
                    <a:pt x="15178" y="35159"/>
                    <a:pt x="14044" y="34658"/>
                  </a:cubicBezTo>
                  <a:cubicBezTo>
                    <a:pt x="13610" y="34458"/>
                    <a:pt x="13143" y="34325"/>
                    <a:pt x="12710" y="34158"/>
                  </a:cubicBezTo>
                  <a:cubicBezTo>
                    <a:pt x="11742" y="33724"/>
                    <a:pt x="11342" y="32857"/>
                    <a:pt x="10908" y="31956"/>
                  </a:cubicBezTo>
                  <a:cubicBezTo>
                    <a:pt x="9541" y="28887"/>
                    <a:pt x="8373" y="25718"/>
                    <a:pt x="7439" y="22449"/>
                  </a:cubicBezTo>
                  <a:lnTo>
                    <a:pt x="11475" y="9073"/>
                  </a:lnTo>
                  <a:cubicBezTo>
                    <a:pt x="11909" y="6004"/>
                    <a:pt x="10708" y="0"/>
                    <a:pt x="7940"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18"/>
            <p:cNvSpPr/>
            <p:nvPr/>
          </p:nvSpPr>
          <p:spPr>
            <a:xfrm>
              <a:off x="7691814" y="1243171"/>
              <a:ext cx="249887" cy="557255"/>
            </a:xfrm>
            <a:custGeom>
              <a:rect b="b" l="l" r="r" t="t"/>
              <a:pathLst>
                <a:path extrusionOk="0" h="27821" w="12443">
                  <a:moveTo>
                    <a:pt x="8240" y="1"/>
                  </a:moveTo>
                  <a:cubicBezTo>
                    <a:pt x="7272" y="268"/>
                    <a:pt x="6438" y="601"/>
                    <a:pt x="5171" y="3503"/>
                  </a:cubicBezTo>
                  <a:cubicBezTo>
                    <a:pt x="3936" y="6439"/>
                    <a:pt x="1401" y="17413"/>
                    <a:pt x="934" y="19014"/>
                  </a:cubicBezTo>
                  <a:cubicBezTo>
                    <a:pt x="467" y="20649"/>
                    <a:pt x="0" y="22650"/>
                    <a:pt x="501" y="23951"/>
                  </a:cubicBezTo>
                  <a:cubicBezTo>
                    <a:pt x="1134" y="25286"/>
                    <a:pt x="1868" y="26586"/>
                    <a:pt x="2636" y="27821"/>
                  </a:cubicBezTo>
                  <a:cubicBezTo>
                    <a:pt x="3536" y="26920"/>
                    <a:pt x="4604" y="26220"/>
                    <a:pt x="5771" y="25753"/>
                  </a:cubicBezTo>
                  <a:cubicBezTo>
                    <a:pt x="6527" y="25464"/>
                    <a:pt x="7141" y="25379"/>
                    <a:pt x="7602" y="25379"/>
                  </a:cubicBezTo>
                  <a:cubicBezTo>
                    <a:pt x="8260" y="25379"/>
                    <a:pt x="8606" y="25552"/>
                    <a:pt x="8606" y="25552"/>
                  </a:cubicBezTo>
                  <a:lnTo>
                    <a:pt x="8006" y="22717"/>
                  </a:lnTo>
                  <a:lnTo>
                    <a:pt x="12176" y="9674"/>
                  </a:lnTo>
                  <a:cubicBezTo>
                    <a:pt x="12443" y="7139"/>
                    <a:pt x="12443" y="534"/>
                    <a:pt x="824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18"/>
            <p:cNvSpPr/>
            <p:nvPr/>
          </p:nvSpPr>
          <p:spPr>
            <a:xfrm>
              <a:off x="5673422" y="1883930"/>
              <a:ext cx="2093440" cy="1204003"/>
            </a:xfrm>
            <a:custGeom>
              <a:rect b="b" l="l" r="r" t="t"/>
              <a:pathLst>
                <a:path extrusionOk="0" h="60110" w="104242">
                  <a:moveTo>
                    <a:pt x="70617" y="0"/>
                  </a:moveTo>
                  <a:lnTo>
                    <a:pt x="0" y="40763"/>
                  </a:lnTo>
                  <a:lnTo>
                    <a:pt x="33658" y="60110"/>
                  </a:lnTo>
                  <a:lnTo>
                    <a:pt x="104241" y="19381"/>
                  </a:lnTo>
                  <a:lnTo>
                    <a:pt x="70617"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18"/>
            <p:cNvSpPr/>
            <p:nvPr/>
          </p:nvSpPr>
          <p:spPr>
            <a:xfrm>
              <a:off x="5673422" y="1883930"/>
              <a:ext cx="2093440" cy="1204003"/>
            </a:xfrm>
            <a:custGeom>
              <a:rect b="b" l="l" r="r" t="t"/>
              <a:pathLst>
                <a:path extrusionOk="0" h="60110" w="104242">
                  <a:moveTo>
                    <a:pt x="70617" y="0"/>
                  </a:moveTo>
                  <a:lnTo>
                    <a:pt x="0" y="40763"/>
                  </a:lnTo>
                  <a:lnTo>
                    <a:pt x="33658" y="60110"/>
                  </a:lnTo>
                  <a:lnTo>
                    <a:pt x="104241" y="19381"/>
                  </a:lnTo>
                  <a:lnTo>
                    <a:pt x="7061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18"/>
            <p:cNvSpPr/>
            <p:nvPr/>
          </p:nvSpPr>
          <p:spPr>
            <a:xfrm>
              <a:off x="5673422" y="2700393"/>
              <a:ext cx="675937" cy="1280858"/>
            </a:xfrm>
            <a:custGeom>
              <a:rect b="b" l="l" r="r" t="t"/>
              <a:pathLst>
                <a:path extrusionOk="0" h="63947" w="33658">
                  <a:moveTo>
                    <a:pt x="0" y="1"/>
                  </a:moveTo>
                  <a:lnTo>
                    <a:pt x="0" y="44566"/>
                  </a:lnTo>
                  <a:lnTo>
                    <a:pt x="2035" y="45734"/>
                  </a:lnTo>
                  <a:lnTo>
                    <a:pt x="2035" y="12843"/>
                  </a:lnTo>
                  <a:lnTo>
                    <a:pt x="31623" y="29856"/>
                  </a:lnTo>
                  <a:lnTo>
                    <a:pt x="31623" y="62746"/>
                  </a:lnTo>
                  <a:lnTo>
                    <a:pt x="33658" y="63947"/>
                  </a:lnTo>
                  <a:lnTo>
                    <a:pt x="33658" y="19348"/>
                  </a:lnTo>
                  <a:lnTo>
                    <a:pt x="0"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18"/>
            <p:cNvSpPr/>
            <p:nvPr/>
          </p:nvSpPr>
          <p:spPr>
            <a:xfrm>
              <a:off x="5673422" y="2700393"/>
              <a:ext cx="675937" cy="1280858"/>
            </a:xfrm>
            <a:custGeom>
              <a:rect b="b" l="l" r="r" t="t"/>
              <a:pathLst>
                <a:path extrusionOk="0" h="63947" w="33658">
                  <a:moveTo>
                    <a:pt x="0" y="1"/>
                  </a:moveTo>
                  <a:lnTo>
                    <a:pt x="0" y="44566"/>
                  </a:lnTo>
                  <a:lnTo>
                    <a:pt x="2035" y="45734"/>
                  </a:lnTo>
                  <a:lnTo>
                    <a:pt x="2035" y="12843"/>
                  </a:lnTo>
                  <a:lnTo>
                    <a:pt x="31623" y="29856"/>
                  </a:lnTo>
                  <a:lnTo>
                    <a:pt x="31623" y="62746"/>
                  </a:lnTo>
                  <a:lnTo>
                    <a:pt x="33658" y="63947"/>
                  </a:lnTo>
                  <a:lnTo>
                    <a:pt x="33658" y="1934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18"/>
            <p:cNvSpPr/>
            <p:nvPr/>
          </p:nvSpPr>
          <p:spPr>
            <a:xfrm>
              <a:off x="5714290" y="2957639"/>
              <a:ext cx="40868" cy="658807"/>
            </a:xfrm>
            <a:custGeom>
              <a:rect b="b" l="l" r="r" t="t"/>
              <a:pathLst>
                <a:path extrusionOk="0" h="32891" w="2035">
                  <a:moveTo>
                    <a:pt x="0" y="0"/>
                  </a:moveTo>
                  <a:lnTo>
                    <a:pt x="0" y="32891"/>
                  </a:lnTo>
                  <a:lnTo>
                    <a:pt x="2035" y="31723"/>
                  </a:lnTo>
                  <a:lnTo>
                    <a:pt x="2035" y="1168"/>
                  </a:lnTo>
                  <a:lnTo>
                    <a:pt x="0"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18"/>
            <p:cNvSpPr/>
            <p:nvPr/>
          </p:nvSpPr>
          <p:spPr>
            <a:xfrm>
              <a:off x="5714290" y="2957639"/>
              <a:ext cx="40868" cy="658807"/>
            </a:xfrm>
            <a:custGeom>
              <a:rect b="b" l="l" r="r" t="t"/>
              <a:pathLst>
                <a:path extrusionOk="0" h="32891" w="2035">
                  <a:moveTo>
                    <a:pt x="0" y="0"/>
                  </a:moveTo>
                  <a:lnTo>
                    <a:pt x="0" y="32891"/>
                  </a:lnTo>
                  <a:lnTo>
                    <a:pt x="2035" y="31723"/>
                  </a:lnTo>
                  <a:lnTo>
                    <a:pt x="2035" y="1168"/>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18"/>
            <p:cNvSpPr/>
            <p:nvPr/>
          </p:nvSpPr>
          <p:spPr>
            <a:xfrm>
              <a:off x="6349339" y="2272112"/>
              <a:ext cx="1417523" cy="1709140"/>
            </a:xfrm>
            <a:custGeom>
              <a:rect b="b" l="l" r="r" t="t"/>
              <a:pathLst>
                <a:path extrusionOk="0" h="85329" w="70585">
                  <a:moveTo>
                    <a:pt x="70584" y="1"/>
                  </a:moveTo>
                  <a:lnTo>
                    <a:pt x="1" y="40730"/>
                  </a:lnTo>
                  <a:lnTo>
                    <a:pt x="1" y="85329"/>
                  </a:lnTo>
                  <a:lnTo>
                    <a:pt x="2035" y="84128"/>
                  </a:lnTo>
                  <a:lnTo>
                    <a:pt x="2035" y="51238"/>
                  </a:lnTo>
                  <a:lnTo>
                    <a:pt x="68550" y="12843"/>
                  </a:lnTo>
                  <a:lnTo>
                    <a:pt x="68550" y="45734"/>
                  </a:lnTo>
                  <a:lnTo>
                    <a:pt x="70584" y="44566"/>
                  </a:lnTo>
                  <a:lnTo>
                    <a:pt x="70584"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18"/>
            <p:cNvSpPr/>
            <p:nvPr/>
          </p:nvSpPr>
          <p:spPr>
            <a:xfrm>
              <a:off x="6349339" y="2272112"/>
              <a:ext cx="1417523" cy="1709140"/>
            </a:xfrm>
            <a:custGeom>
              <a:rect b="b" l="l" r="r" t="t"/>
              <a:pathLst>
                <a:path extrusionOk="0" h="85329" w="70585">
                  <a:moveTo>
                    <a:pt x="70584" y="1"/>
                  </a:moveTo>
                  <a:lnTo>
                    <a:pt x="1" y="40730"/>
                  </a:lnTo>
                  <a:lnTo>
                    <a:pt x="1" y="85329"/>
                  </a:lnTo>
                  <a:lnTo>
                    <a:pt x="2035" y="84128"/>
                  </a:lnTo>
                  <a:lnTo>
                    <a:pt x="2035" y="51238"/>
                  </a:lnTo>
                  <a:lnTo>
                    <a:pt x="68550" y="12843"/>
                  </a:lnTo>
                  <a:lnTo>
                    <a:pt x="68550" y="45734"/>
                  </a:lnTo>
                  <a:lnTo>
                    <a:pt x="70584" y="44566"/>
                  </a:lnTo>
                  <a:lnTo>
                    <a:pt x="7058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18"/>
            <p:cNvSpPr/>
            <p:nvPr/>
          </p:nvSpPr>
          <p:spPr>
            <a:xfrm>
              <a:off x="7685106" y="2529357"/>
              <a:ext cx="40888" cy="658807"/>
            </a:xfrm>
            <a:custGeom>
              <a:rect b="b" l="l" r="r" t="t"/>
              <a:pathLst>
                <a:path extrusionOk="0" h="32891" w="2036">
                  <a:moveTo>
                    <a:pt x="2036" y="0"/>
                  </a:moveTo>
                  <a:lnTo>
                    <a:pt x="1" y="1168"/>
                  </a:lnTo>
                  <a:lnTo>
                    <a:pt x="1" y="31723"/>
                  </a:lnTo>
                  <a:lnTo>
                    <a:pt x="2036" y="32891"/>
                  </a:lnTo>
                  <a:lnTo>
                    <a:pt x="2036"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18"/>
            <p:cNvSpPr/>
            <p:nvPr/>
          </p:nvSpPr>
          <p:spPr>
            <a:xfrm>
              <a:off x="7685106" y="2529357"/>
              <a:ext cx="40888" cy="658807"/>
            </a:xfrm>
            <a:custGeom>
              <a:rect b="b" l="l" r="r" t="t"/>
              <a:pathLst>
                <a:path extrusionOk="0" h="32891" w="2036">
                  <a:moveTo>
                    <a:pt x="2036" y="0"/>
                  </a:moveTo>
                  <a:lnTo>
                    <a:pt x="1" y="1168"/>
                  </a:lnTo>
                  <a:lnTo>
                    <a:pt x="1" y="31723"/>
                  </a:lnTo>
                  <a:lnTo>
                    <a:pt x="2036" y="32891"/>
                  </a:lnTo>
                  <a:lnTo>
                    <a:pt x="2036"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18"/>
            <p:cNvSpPr/>
            <p:nvPr/>
          </p:nvSpPr>
          <p:spPr>
            <a:xfrm>
              <a:off x="6121583" y="2425121"/>
              <a:ext cx="546646" cy="313389"/>
            </a:xfrm>
            <a:custGeom>
              <a:rect b="b" l="l" r="r" t="t"/>
              <a:pathLst>
                <a:path extrusionOk="0" h="15646" w="27220">
                  <a:moveTo>
                    <a:pt x="11646" y="1"/>
                  </a:moveTo>
                  <a:cubicBezTo>
                    <a:pt x="11500" y="1"/>
                    <a:pt x="11358" y="34"/>
                    <a:pt x="11242" y="101"/>
                  </a:cubicBezTo>
                  <a:lnTo>
                    <a:pt x="234" y="6439"/>
                  </a:lnTo>
                  <a:cubicBezTo>
                    <a:pt x="0" y="6505"/>
                    <a:pt x="0" y="6839"/>
                    <a:pt x="234" y="6906"/>
                  </a:cubicBezTo>
                  <a:lnTo>
                    <a:pt x="15178" y="15545"/>
                  </a:lnTo>
                  <a:cubicBezTo>
                    <a:pt x="15311" y="15612"/>
                    <a:pt x="15453" y="15645"/>
                    <a:pt x="15595" y="15645"/>
                  </a:cubicBezTo>
                  <a:cubicBezTo>
                    <a:pt x="15736" y="15645"/>
                    <a:pt x="15878" y="15612"/>
                    <a:pt x="16012" y="15545"/>
                  </a:cubicBezTo>
                  <a:lnTo>
                    <a:pt x="26986" y="9207"/>
                  </a:lnTo>
                  <a:cubicBezTo>
                    <a:pt x="27220" y="9107"/>
                    <a:pt x="27220" y="8807"/>
                    <a:pt x="26986" y="8707"/>
                  </a:cubicBezTo>
                  <a:lnTo>
                    <a:pt x="12075" y="101"/>
                  </a:lnTo>
                  <a:cubicBezTo>
                    <a:pt x="11942" y="34"/>
                    <a:pt x="11792" y="1"/>
                    <a:pt x="1164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18"/>
            <p:cNvSpPr/>
            <p:nvPr/>
          </p:nvSpPr>
          <p:spPr>
            <a:xfrm>
              <a:off x="6121583" y="2409097"/>
              <a:ext cx="547308" cy="314030"/>
            </a:xfrm>
            <a:custGeom>
              <a:rect b="b" l="l" r="r" t="t"/>
              <a:pathLst>
                <a:path extrusionOk="0" h="15678" w="27253">
                  <a:moveTo>
                    <a:pt x="11646" y="0"/>
                  </a:moveTo>
                  <a:cubicBezTo>
                    <a:pt x="11500" y="0"/>
                    <a:pt x="11358" y="33"/>
                    <a:pt x="11242" y="100"/>
                  </a:cubicBezTo>
                  <a:lnTo>
                    <a:pt x="234" y="6471"/>
                  </a:lnTo>
                  <a:cubicBezTo>
                    <a:pt x="0" y="6538"/>
                    <a:pt x="0" y="6872"/>
                    <a:pt x="234" y="6938"/>
                  </a:cubicBezTo>
                  <a:lnTo>
                    <a:pt x="15178" y="15578"/>
                  </a:lnTo>
                  <a:cubicBezTo>
                    <a:pt x="15311" y="15645"/>
                    <a:pt x="15453" y="15678"/>
                    <a:pt x="15595" y="15678"/>
                  </a:cubicBezTo>
                  <a:cubicBezTo>
                    <a:pt x="15736" y="15678"/>
                    <a:pt x="15878" y="15645"/>
                    <a:pt x="16012" y="15578"/>
                  </a:cubicBezTo>
                  <a:lnTo>
                    <a:pt x="27019" y="9240"/>
                  </a:lnTo>
                  <a:cubicBezTo>
                    <a:pt x="27253" y="9107"/>
                    <a:pt x="27253" y="8873"/>
                    <a:pt x="27019" y="8740"/>
                  </a:cubicBezTo>
                  <a:lnTo>
                    <a:pt x="12075" y="100"/>
                  </a:lnTo>
                  <a:cubicBezTo>
                    <a:pt x="11942" y="33"/>
                    <a:pt x="11792" y="0"/>
                    <a:pt x="11646"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18"/>
            <p:cNvSpPr/>
            <p:nvPr/>
          </p:nvSpPr>
          <p:spPr>
            <a:xfrm>
              <a:off x="6136986" y="2409097"/>
              <a:ext cx="515839" cy="291316"/>
            </a:xfrm>
            <a:custGeom>
              <a:rect b="b" l="l" r="r" t="t"/>
              <a:pathLst>
                <a:path extrusionOk="0" h="14544" w="25686">
                  <a:moveTo>
                    <a:pt x="10875" y="0"/>
                  </a:moveTo>
                  <a:cubicBezTo>
                    <a:pt x="10725" y="0"/>
                    <a:pt x="10575" y="33"/>
                    <a:pt x="10441" y="100"/>
                  </a:cubicBezTo>
                  <a:lnTo>
                    <a:pt x="0" y="6138"/>
                  </a:lnTo>
                  <a:lnTo>
                    <a:pt x="14411" y="14444"/>
                  </a:lnTo>
                  <a:cubicBezTo>
                    <a:pt x="14544" y="14510"/>
                    <a:pt x="14686" y="14544"/>
                    <a:pt x="14828" y="14544"/>
                  </a:cubicBezTo>
                  <a:cubicBezTo>
                    <a:pt x="14969" y="14544"/>
                    <a:pt x="15111" y="14510"/>
                    <a:pt x="15245" y="14444"/>
                  </a:cubicBezTo>
                  <a:lnTo>
                    <a:pt x="25685" y="8406"/>
                  </a:lnTo>
                  <a:lnTo>
                    <a:pt x="11308" y="100"/>
                  </a:lnTo>
                  <a:cubicBezTo>
                    <a:pt x="11175" y="33"/>
                    <a:pt x="11025" y="0"/>
                    <a:pt x="1087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18"/>
            <p:cNvSpPr/>
            <p:nvPr/>
          </p:nvSpPr>
          <p:spPr>
            <a:xfrm>
              <a:off x="6120900" y="2379032"/>
              <a:ext cx="547328" cy="313369"/>
            </a:xfrm>
            <a:custGeom>
              <a:rect b="b" l="l" r="r" t="t"/>
              <a:pathLst>
                <a:path extrusionOk="0" h="15645" w="27254">
                  <a:moveTo>
                    <a:pt x="11659" y="0"/>
                  </a:moveTo>
                  <a:cubicBezTo>
                    <a:pt x="11517" y="0"/>
                    <a:pt x="11376" y="33"/>
                    <a:pt x="11242" y="100"/>
                  </a:cubicBezTo>
                  <a:lnTo>
                    <a:pt x="234" y="6438"/>
                  </a:lnTo>
                  <a:cubicBezTo>
                    <a:pt x="1" y="6505"/>
                    <a:pt x="34" y="6838"/>
                    <a:pt x="268" y="6938"/>
                  </a:cubicBezTo>
                  <a:lnTo>
                    <a:pt x="15212" y="15544"/>
                  </a:lnTo>
                  <a:cubicBezTo>
                    <a:pt x="15345" y="15611"/>
                    <a:pt x="15487" y="15645"/>
                    <a:pt x="15629" y="15645"/>
                  </a:cubicBezTo>
                  <a:cubicBezTo>
                    <a:pt x="15770" y="15645"/>
                    <a:pt x="15912" y="15611"/>
                    <a:pt x="16046" y="15544"/>
                  </a:cubicBezTo>
                  <a:lnTo>
                    <a:pt x="27020" y="9207"/>
                  </a:lnTo>
                  <a:cubicBezTo>
                    <a:pt x="27254" y="9140"/>
                    <a:pt x="27254" y="8806"/>
                    <a:pt x="27020" y="8706"/>
                  </a:cubicBezTo>
                  <a:lnTo>
                    <a:pt x="12076" y="100"/>
                  </a:lnTo>
                  <a:cubicBezTo>
                    <a:pt x="11943" y="33"/>
                    <a:pt x="11801" y="0"/>
                    <a:pt x="11659"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18"/>
            <p:cNvSpPr/>
            <p:nvPr/>
          </p:nvSpPr>
          <p:spPr>
            <a:xfrm>
              <a:off x="5920678" y="2621415"/>
              <a:ext cx="267238" cy="152508"/>
            </a:xfrm>
            <a:custGeom>
              <a:rect b="b" l="l" r="r" t="t"/>
              <a:pathLst>
                <a:path extrusionOk="0" h="7614" w="13307">
                  <a:moveTo>
                    <a:pt x="1439" y="0"/>
                  </a:moveTo>
                  <a:cubicBezTo>
                    <a:pt x="972" y="0"/>
                    <a:pt x="0" y="662"/>
                    <a:pt x="264" y="808"/>
                  </a:cubicBezTo>
                  <a:lnTo>
                    <a:pt x="11338" y="7213"/>
                  </a:lnTo>
                  <a:lnTo>
                    <a:pt x="13240" y="7613"/>
                  </a:lnTo>
                  <a:cubicBezTo>
                    <a:pt x="13273" y="7613"/>
                    <a:pt x="13307" y="7580"/>
                    <a:pt x="13307" y="7513"/>
                  </a:cubicBezTo>
                  <a:lnTo>
                    <a:pt x="12706" y="6446"/>
                  </a:lnTo>
                  <a:lnTo>
                    <a:pt x="1598" y="41"/>
                  </a:lnTo>
                  <a:cubicBezTo>
                    <a:pt x="1558" y="13"/>
                    <a:pt x="1503" y="0"/>
                    <a:pt x="143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18"/>
            <p:cNvSpPr/>
            <p:nvPr/>
          </p:nvSpPr>
          <p:spPr>
            <a:xfrm>
              <a:off x="5932004" y="2600183"/>
              <a:ext cx="19440" cy="24076"/>
            </a:xfrm>
            <a:custGeom>
              <a:rect b="b" l="l" r="r" t="t"/>
              <a:pathLst>
                <a:path extrusionOk="0" h="1202" w="968">
                  <a:moveTo>
                    <a:pt x="734" y="0"/>
                  </a:moveTo>
                  <a:cubicBezTo>
                    <a:pt x="667" y="0"/>
                    <a:pt x="567" y="0"/>
                    <a:pt x="500" y="67"/>
                  </a:cubicBezTo>
                  <a:cubicBezTo>
                    <a:pt x="200" y="267"/>
                    <a:pt x="33" y="567"/>
                    <a:pt x="0" y="934"/>
                  </a:cubicBezTo>
                  <a:cubicBezTo>
                    <a:pt x="0" y="968"/>
                    <a:pt x="0" y="1034"/>
                    <a:pt x="0" y="1068"/>
                  </a:cubicBezTo>
                  <a:lnTo>
                    <a:pt x="0" y="1101"/>
                  </a:lnTo>
                  <a:cubicBezTo>
                    <a:pt x="0" y="1101"/>
                    <a:pt x="33" y="1134"/>
                    <a:pt x="33" y="1168"/>
                  </a:cubicBezTo>
                  <a:lnTo>
                    <a:pt x="67" y="1168"/>
                  </a:lnTo>
                  <a:lnTo>
                    <a:pt x="134" y="1201"/>
                  </a:lnTo>
                  <a:cubicBezTo>
                    <a:pt x="234" y="1201"/>
                    <a:pt x="334" y="1201"/>
                    <a:pt x="434" y="1134"/>
                  </a:cubicBezTo>
                  <a:cubicBezTo>
                    <a:pt x="734" y="934"/>
                    <a:pt x="901" y="601"/>
                    <a:pt x="934" y="267"/>
                  </a:cubicBezTo>
                  <a:cubicBezTo>
                    <a:pt x="934" y="167"/>
                    <a:pt x="934" y="100"/>
                    <a:pt x="934" y="34"/>
                  </a:cubicBezTo>
                  <a:lnTo>
                    <a:pt x="967" y="34"/>
                  </a:lnTo>
                  <a:lnTo>
                    <a:pt x="867"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18"/>
            <p:cNvSpPr/>
            <p:nvPr/>
          </p:nvSpPr>
          <p:spPr>
            <a:xfrm>
              <a:off x="5934013" y="2600844"/>
              <a:ext cx="229784" cy="147681"/>
            </a:xfrm>
            <a:custGeom>
              <a:rect b="b" l="l" r="r" t="t"/>
              <a:pathLst>
                <a:path extrusionOk="0" h="7373" w="11442">
                  <a:moveTo>
                    <a:pt x="767" y="1"/>
                  </a:moveTo>
                  <a:cubicBezTo>
                    <a:pt x="667" y="1"/>
                    <a:pt x="601" y="34"/>
                    <a:pt x="534" y="67"/>
                  </a:cubicBezTo>
                  <a:cubicBezTo>
                    <a:pt x="234" y="267"/>
                    <a:pt x="34" y="568"/>
                    <a:pt x="34" y="935"/>
                  </a:cubicBezTo>
                  <a:cubicBezTo>
                    <a:pt x="0" y="1035"/>
                    <a:pt x="34" y="1135"/>
                    <a:pt x="100" y="1235"/>
                  </a:cubicBezTo>
                  <a:lnTo>
                    <a:pt x="167" y="1268"/>
                  </a:lnTo>
                  <a:lnTo>
                    <a:pt x="10608" y="7306"/>
                  </a:lnTo>
                  <a:lnTo>
                    <a:pt x="10741" y="7373"/>
                  </a:lnTo>
                  <a:lnTo>
                    <a:pt x="11442" y="6138"/>
                  </a:lnTo>
                  <a:lnTo>
                    <a:pt x="867" y="1"/>
                  </a:ln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18"/>
            <p:cNvSpPr/>
            <p:nvPr/>
          </p:nvSpPr>
          <p:spPr>
            <a:xfrm>
              <a:off x="6147028" y="2723007"/>
              <a:ext cx="20123" cy="26279"/>
            </a:xfrm>
            <a:custGeom>
              <a:rect b="b" l="l" r="r" t="t"/>
              <a:pathLst>
                <a:path extrusionOk="0" h="1312" w="1002">
                  <a:moveTo>
                    <a:pt x="725" y="0"/>
                  </a:moveTo>
                  <a:cubicBezTo>
                    <a:pt x="657" y="0"/>
                    <a:pt x="580" y="23"/>
                    <a:pt x="501" y="73"/>
                  </a:cubicBezTo>
                  <a:cubicBezTo>
                    <a:pt x="201" y="239"/>
                    <a:pt x="1" y="573"/>
                    <a:pt x="1" y="940"/>
                  </a:cubicBezTo>
                  <a:cubicBezTo>
                    <a:pt x="1" y="1176"/>
                    <a:pt x="101" y="1312"/>
                    <a:pt x="266" y="1312"/>
                  </a:cubicBezTo>
                  <a:cubicBezTo>
                    <a:pt x="334" y="1312"/>
                    <a:pt x="413" y="1289"/>
                    <a:pt x="501" y="1240"/>
                  </a:cubicBezTo>
                  <a:cubicBezTo>
                    <a:pt x="801" y="1040"/>
                    <a:pt x="968" y="706"/>
                    <a:pt x="1001" y="340"/>
                  </a:cubicBezTo>
                  <a:cubicBezTo>
                    <a:pt x="1001" y="129"/>
                    <a:pt x="886" y="0"/>
                    <a:pt x="725"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18"/>
            <p:cNvSpPr/>
            <p:nvPr/>
          </p:nvSpPr>
          <p:spPr>
            <a:xfrm>
              <a:off x="6147028" y="2723608"/>
              <a:ext cx="32855" cy="30265"/>
            </a:xfrm>
            <a:custGeom>
              <a:rect b="b" l="l" r="r" t="t"/>
              <a:pathLst>
                <a:path extrusionOk="0" h="1511" w="1636">
                  <a:moveTo>
                    <a:pt x="718" y="1"/>
                  </a:moveTo>
                  <a:cubicBezTo>
                    <a:pt x="643" y="1"/>
                    <a:pt x="568" y="26"/>
                    <a:pt x="501" y="76"/>
                  </a:cubicBezTo>
                  <a:cubicBezTo>
                    <a:pt x="234" y="276"/>
                    <a:pt x="34" y="610"/>
                    <a:pt x="1" y="943"/>
                  </a:cubicBezTo>
                  <a:cubicBezTo>
                    <a:pt x="1" y="1143"/>
                    <a:pt x="101" y="1277"/>
                    <a:pt x="201" y="1310"/>
                  </a:cubicBezTo>
                  <a:lnTo>
                    <a:pt x="234" y="1310"/>
                  </a:lnTo>
                  <a:lnTo>
                    <a:pt x="1168" y="1510"/>
                  </a:lnTo>
                  <a:cubicBezTo>
                    <a:pt x="1235" y="1510"/>
                    <a:pt x="1302" y="1510"/>
                    <a:pt x="1335" y="1477"/>
                  </a:cubicBezTo>
                  <a:cubicBezTo>
                    <a:pt x="1535" y="1344"/>
                    <a:pt x="1635" y="1177"/>
                    <a:pt x="1635" y="977"/>
                  </a:cubicBezTo>
                  <a:cubicBezTo>
                    <a:pt x="1635" y="910"/>
                    <a:pt x="1635" y="843"/>
                    <a:pt x="1569" y="777"/>
                  </a:cubicBezTo>
                  <a:lnTo>
                    <a:pt x="935" y="76"/>
                  </a:lnTo>
                  <a:cubicBezTo>
                    <a:pt x="868" y="26"/>
                    <a:pt x="793" y="1"/>
                    <a:pt x="718"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18"/>
            <p:cNvSpPr/>
            <p:nvPr/>
          </p:nvSpPr>
          <p:spPr>
            <a:xfrm>
              <a:off x="6005687" y="2646453"/>
              <a:ext cx="166143" cy="98067"/>
            </a:xfrm>
            <a:custGeom>
              <a:rect b="b" l="l" r="r" t="t"/>
              <a:pathLst>
                <a:path extrusionOk="0" h="4896" w="8273">
                  <a:moveTo>
                    <a:pt x="251" y="0"/>
                  </a:moveTo>
                  <a:cubicBezTo>
                    <a:pt x="234" y="0"/>
                    <a:pt x="217" y="9"/>
                    <a:pt x="201" y="25"/>
                  </a:cubicBezTo>
                  <a:cubicBezTo>
                    <a:pt x="67" y="92"/>
                    <a:pt x="0" y="192"/>
                    <a:pt x="0" y="325"/>
                  </a:cubicBezTo>
                  <a:cubicBezTo>
                    <a:pt x="0" y="359"/>
                    <a:pt x="0" y="392"/>
                    <a:pt x="34" y="426"/>
                  </a:cubicBezTo>
                  <a:lnTo>
                    <a:pt x="7773" y="4895"/>
                  </a:lnTo>
                  <a:lnTo>
                    <a:pt x="8273" y="4595"/>
                  </a:lnTo>
                  <a:lnTo>
                    <a:pt x="334" y="25"/>
                  </a:lnTo>
                  <a:lnTo>
                    <a:pt x="301" y="25"/>
                  </a:lnTo>
                  <a:cubicBezTo>
                    <a:pt x="284" y="9"/>
                    <a:pt x="267" y="0"/>
                    <a:pt x="25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18"/>
            <p:cNvSpPr/>
            <p:nvPr/>
          </p:nvSpPr>
          <p:spPr>
            <a:xfrm>
              <a:off x="6147711" y="2727794"/>
              <a:ext cx="24802" cy="16725"/>
            </a:xfrm>
            <a:custGeom>
              <a:rect b="b" l="l" r="r" t="t"/>
              <a:pathLst>
                <a:path extrusionOk="0" h="835" w="1235">
                  <a:moveTo>
                    <a:pt x="234" y="0"/>
                  </a:moveTo>
                  <a:cubicBezTo>
                    <a:pt x="134" y="101"/>
                    <a:pt x="33" y="267"/>
                    <a:pt x="0" y="434"/>
                  </a:cubicBezTo>
                  <a:lnTo>
                    <a:pt x="701" y="834"/>
                  </a:lnTo>
                  <a:lnTo>
                    <a:pt x="1234" y="568"/>
                  </a:lnTo>
                  <a:lnTo>
                    <a:pt x="234" y="0"/>
                  </a:ln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18"/>
            <p:cNvSpPr/>
            <p:nvPr/>
          </p:nvSpPr>
          <p:spPr>
            <a:xfrm>
              <a:off x="6158414" y="2731460"/>
              <a:ext cx="26147" cy="22414"/>
            </a:xfrm>
            <a:custGeom>
              <a:rect b="b" l="l" r="r" t="t"/>
              <a:pathLst>
                <a:path extrusionOk="0" h="1119" w="1302">
                  <a:moveTo>
                    <a:pt x="535" y="1"/>
                  </a:moveTo>
                  <a:cubicBezTo>
                    <a:pt x="484" y="1"/>
                    <a:pt x="434" y="18"/>
                    <a:pt x="401" y="51"/>
                  </a:cubicBezTo>
                  <a:cubicBezTo>
                    <a:pt x="168" y="218"/>
                    <a:pt x="34" y="418"/>
                    <a:pt x="34" y="685"/>
                  </a:cubicBezTo>
                  <a:cubicBezTo>
                    <a:pt x="1" y="785"/>
                    <a:pt x="68" y="885"/>
                    <a:pt x="168" y="918"/>
                  </a:cubicBezTo>
                  <a:lnTo>
                    <a:pt x="201" y="918"/>
                  </a:lnTo>
                  <a:lnTo>
                    <a:pt x="1068" y="1118"/>
                  </a:lnTo>
                  <a:cubicBezTo>
                    <a:pt x="1102" y="1118"/>
                    <a:pt x="1135" y="1118"/>
                    <a:pt x="1168" y="1085"/>
                  </a:cubicBezTo>
                  <a:cubicBezTo>
                    <a:pt x="1235" y="1018"/>
                    <a:pt x="1302" y="918"/>
                    <a:pt x="1302" y="818"/>
                  </a:cubicBezTo>
                  <a:cubicBezTo>
                    <a:pt x="1302" y="785"/>
                    <a:pt x="1302" y="751"/>
                    <a:pt x="1268" y="718"/>
                  </a:cubicBezTo>
                  <a:lnTo>
                    <a:pt x="668" y="84"/>
                  </a:lnTo>
                  <a:lnTo>
                    <a:pt x="668" y="51"/>
                  </a:lnTo>
                  <a:cubicBezTo>
                    <a:pt x="635" y="18"/>
                    <a:pt x="585" y="1"/>
                    <a:pt x="535"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18"/>
            <p:cNvSpPr/>
            <p:nvPr/>
          </p:nvSpPr>
          <p:spPr>
            <a:xfrm>
              <a:off x="6158414" y="2731460"/>
              <a:ext cx="26147" cy="22414"/>
            </a:xfrm>
            <a:custGeom>
              <a:rect b="b" l="l" r="r" t="t"/>
              <a:pathLst>
                <a:path extrusionOk="0" h="1119" w="1302">
                  <a:moveTo>
                    <a:pt x="535" y="1"/>
                  </a:moveTo>
                  <a:cubicBezTo>
                    <a:pt x="484" y="1"/>
                    <a:pt x="434" y="18"/>
                    <a:pt x="401" y="51"/>
                  </a:cubicBezTo>
                  <a:cubicBezTo>
                    <a:pt x="168" y="218"/>
                    <a:pt x="34" y="418"/>
                    <a:pt x="34" y="685"/>
                  </a:cubicBezTo>
                  <a:cubicBezTo>
                    <a:pt x="1" y="785"/>
                    <a:pt x="68" y="885"/>
                    <a:pt x="168" y="918"/>
                  </a:cubicBezTo>
                  <a:lnTo>
                    <a:pt x="201" y="918"/>
                  </a:lnTo>
                  <a:lnTo>
                    <a:pt x="1068" y="1118"/>
                  </a:lnTo>
                  <a:cubicBezTo>
                    <a:pt x="1102" y="1118"/>
                    <a:pt x="1135" y="1118"/>
                    <a:pt x="1168" y="1085"/>
                  </a:cubicBezTo>
                  <a:cubicBezTo>
                    <a:pt x="1235" y="1018"/>
                    <a:pt x="1302" y="918"/>
                    <a:pt x="1302" y="818"/>
                  </a:cubicBezTo>
                  <a:cubicBezTo>
                    <a:pt x="1302" y="785"/>
                    <a:pt x="1302" y="751"/>
                    <a:pt x="1268" y="718"/>
                  </a:cubicBezTo>
                  <a:lnTo>
                    <a:pt x="668" y="84"/>
                  </a:lnTo>
                  <a:lnTo>
                    <a:pt x="668" y="51"/>
                  </a:lnTo>
                  <a:cubicBezTo>
                    <a:pt x="635" y="18"/>
                    <a:pt x="585" y="1"/>
                    <a:pt x="535"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18"/>
            <p:cNvSpPr/>
            <p:nvPr/>
          </p:nvSpPr>
          <p:spPr>
            <a:xfrm>
              <a:off x="6168476" y="2738651"/>
              <a:ext cx="16086" cy="15223"/>
            </a:xfrm>
            <a:custGeom>
              <a:rect b="b" l="l" r="r" t="t"/>
              <a:pathLst>
                <a:path extrusionOk="0" h="760" w="801">
                  <a:moveTo>
                    <a:pt x="367" y="1"/>
                  </a:moveTo>
                  <a:cubicBezTo>
                    <a:pt x="334" y="1"/>
                    <a:pt x="300" y="9"/>
                    <a:pt x="267" y="26"/>
                  </a:cubicBezTo>
                  <a:cubicBezTo>
                    <a:pt x="100" y="126"/>
                    <a:pt x="0" y="292"/>
                    <a:pt x="0" y="493"/>
                  </a:cubicBezTo>
                  <a:cubicBezTo>
                    <a:pt x="0" y="593"/>
                    <a:pt x="34" y="659"/>
                    <a:pt x="100" y="659"/>
                  </a:cubicBezTo>
                  <a:lnTo>
                    <a:pt x="534" y="759"/>
                  </a:lnTo>
                  <a:lnTo>
                    <a:pt x="634" y="759"/>
                  </a:lnTo>
                  <a:cubicBezTo>
                    <a:pt x="734" y="693"/>
                    <a:pt x="801" y="593"/>
                    <a:pt x="801" y="459"/>
                  </a:cubicBezTo>
                  <a:cubicBezTo>
                    <a:pt x="801" y="426"/>
                    <a:pt x="801" y="392"/>
                    <a:pt x="767" y="359"/>
                  </a:cubicBezTo>
                  <a:lnTo>
                    <a:pt x="467" y="26"/>
                  </a:lnTo>
                  <a:cubicBezTo>
                    <a:pt x="434" y="9"/>
                    <a:pt x="400" y="1"/>
                    <a:pt x="367"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18"/>
            <p:cNvSpPr/>
            <p:nvPr/>
          </p:nvSpPr>
          <p:spPr>
            <a:xfrm>
              <a:off x="6177854" y="2745581"/>
              <a:ext cx="6708" cy="8533"/>
            </a:xfrm>
            <a:custGeom>
              <a:rect b="b" l="l" r="r" t="t"/>
              <a:pathLst>
                <a:path extrusionOk="0" h="426" w="334">
                  <a:moveTo>
                    <a:pt x="235" y="1"/>
                  </a:moveTo>
                  <a:cubicBezTo>
                    <a:pt x="215" y="1"/>
                    <a:pt x="192" y="5"/>
                    <a:pt x="167" y="13"/>
                  </a:cubicBezTo>
                  <a:cubicBezTo>
                    <a:pt x="67" y="80"/>
                    <a:pt x="0" y="180"/>
                    <a:pt x="0" y="313"/>
                  </a:cubicBezTo>
                  <a:cubicBezTo>
                    <a:pt x="0" y="388"/>
                    <a:pt x="38" y="426"/>
                    <a:pt x="99" y="426"/>
                  </a:cubicBezTo>
                  <a:cubicBezTo>
                    <a:pt x="119" y="426"/>
                    <a:pt x="142" y="422"/>
                    <a:pt x="167" y="413"/>
                  </a:cubicBezTo>
                  <a:cubicBezTo>
                    <a:pt x="267" y="347"/>
                    <a:pt x="334" y="247"/>
                    <a:pt x="334" y="113"/>
                  </a:cubicBezTo>
                  <a:cubicBezTo>
                    <a:pt x="334" y="38"/>
                    <a:pt x="296" y="1"/>
                    <a:pt x="235"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18"/>
            <p:cNvSpPr/>
            <p:nvPr/>
          </p:nvSpPr>
          <p:spPr>
            <a:xfrm>
              <a:off x="5967510" y="2624239"/>
              <a:ext cx="44222" cy="30746"/>
            </a:xfrm>
            <a:custGeom>
              <a:rect b="b" l="l" r="r" t="t"/>
              <a:pathLst>
                <a:path extrusionOk="0" h="1535" w="2202">
                  <a:moveTo>
                    <a:pt x="167" y="0"/>
                  </a:moveTo>
                  <a:cubicBezTo>
                    <a:pt x="67" y="100"/>
                    <a:pt x="0" y="200"/>
                    <a:pt x="0" y="334"/>
                  </a:cubicBezTo>
                  <a:cubicBezTo>
                    <a:pt x="0" y="367"/>
                    <a:pt x="0" y="400"/>
                    <a:pt x="33" y="434"/>
                  </a:cubicBezTo>
                  <a:lnTo>
                    <a:pt x="1935" y="1535"/>
                  </a:lnTo>
                  <a:cubicBezTo>
                    <a:pt x="1901" y="1501"/>
                    <a:pt x="1901" y="1468"/>
                    <a:pt x="1901" y="1434"/>
                  </a:cubicBezTo>
                  <a:cubicBezTo>
                    <a:pt x="1901" y="1301"/>
                    <a:pt x="1968" y="1201"/>
                    <a:pt x="2102" y="1101"/>
                  </a:cubicBezTo>
                  <a:lnTo>
                    <a:pt x="2202" y="1101"/>
                  </a:lnTo>
                  <a:lnTo>
                    <a:pt x="300"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18"/>
            <p:cNvSpPr/>
            <p:nvPr/>
          </p:nvSpPr>
          <p:spPr>
            <a:xfrm>
              <a:off x="5967510" y="2624399"/>
              <a:ext cx="7370" cy="9214"/>
            </a:xfrm>
            <a:custGeom>
              <a:rect b="b" l="l" r="r" t="t"/>
              <a:pathLst>
                <a:path extrusionOk="0" h="460" w="367">
                  <a:moveTo>
                    <a:pt x="234" y="0"/>
                  </a:moveTo>
                  <a:cubicBezTo>
                    <a:pt x="209" y="0"/>
                    <a:pt x="183" y="9"/>
                    <a:pt x="167" y="25"/>
                  </a:cubicBezTo>
                  <a:cubicBezTo>
                    <a:pt x="67" y="92"/>
                    <a:pt x="0" y="226"/>
                    <a:pt x="0" y="326"/>
                  </a:cubicBezTo>
                  <a:cubicBezTo>
                    <a:pt x="0" y="392"/>
                    <a:pt x="0" y="426"/>
                    <a:pt x="33" y="459"/>
                  </a:cubicBezTo>
                  <a:lnTo>
                    <a:pt x="167" y="459"/>
                  </a:lnTo>
                  <a:cubicBezTo>
                    <a:pt x="267" y="392"/>
                    <a:pt x="334" y="259"/>
                    <a:pt x="367" y="159"/>
                  </a:cubicBezTo>
                  <a:cubicBezTo>
                    <a:pt x="367" y="92"/>
                    <a:pt x="334" y="59"/>
                    <a:pt x="300" y="25"/>
                  </a:cubicBezTo>
                  <a:cubicBezTo>
                    <a:pt x="284" y="9"/>
                    <a:pt x="259" y="0"/>
                    <a:pt x="234" y="0"/>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18"/>
            <p:cNvSpPr/>
            <p:nvPr/>
          </p:nvSpPr>
          <p:spPr>
            <a:xfrm>
              <a:off x="5936021" y="2602407"/>
              <a:ext cx="33518" cy="31928"/>
            </a:xfrm>
            <a:custGeom>
              <a:rect b="b" l="l" r="r" t="t"/>
              <a:pathLst>
                <a:path extrusionOk="0" h="1594" w="1669">
                  <a:moveTo>
                    <a:pt x="643" y="1"/>
                  </a:moveTo>
                  <a:cubicBezTo>
                    <a:pt x="584" y="1"/>
                    <a:pt x="526" y="17"/>
                    <a:pt x="467" y="56"/>
                  </a:cubicBezTo>
                  <a:cubicBezTo>
                    <a:pt x="200" y="256"/>
                    <a:pt x="34" y="523"/>
                    <a:pt x="0" y="857"/>
                  </a:cubicBezTo>
                  <a:cubicBezTo>
                    <a:pt x="0" y="990"/>
                    <a:pt x="34" y="1090"/>
                    <a:pt x="134" y="1157"/>
                  </a:cubicBezTo>
                  <a:lnTo>
                    <a:pt x="901" y="1557"/>
                  </a:lnTo>
                  <a:cubicBezTo>
                    <a:pt x="939" y="1583"/>
                    <a:pt x="982" y="1593"/>
                    <a:pt x="1025" y="1593"/>
                  </a:cubicBezTo>
                  <a:cubicBezTo>
                    <a:pt x="1093" y="1593"/>
                    <a:pt x="1160" y="1565"/>
                    <a:pt x="1201" y="1524"/>
                  </a:cubicBezTo>
                  <a:cubicBezTo>
                    <a:pt x="1468" y="1357"/>
                    <a:pt x="1668" y="1057"/>
                    <a:pt x="1668" y="757"/>
                  </a:cubicBezTo>
                  <a:cubicBezTo>
                    <a:pt x="1668" y="623"/>
                    <a:pt x="1635" y="523"/>
                    <a:pt x="1535" y="456"/>
                  </a:cubicBezTo>
                  <a:lnTo>
                    <a:pt x="767" y="23"/>
                  </a:lnTo>
                  <a:cubicBezTo>
                    <a:pt x="726" y="9"/>
                    <a:pt x="685" y="1"/>
                    <a:pt x="643"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18"/>
            <p:cNvSpPr/>
            <p:nvPr/>
          </p:nvSpPr>
          <p:spPr>
            <a:xfrm>
              <a:off x="5936021" y="2602407"/>
              <a:ext cx="33518" cy="31928"/>
            </a:xfrm>
            <a:custGeom>
              <a:rect b="b" l="l" r="r" t="t"/>
              <a:pathLst>
                <a:path extrusionOk="0" h="1594" w="1669">
                  <a:moveTo>
                    <a:pt x="643" y="1"/>
                  </a:moveTo>
                  <a:cubicBezTo>
                    <a:pt x="584" y="1"/>
                    <a:pt x="526" y="17"/>
                    <a:pt x="467" y="56"/>
                  </a:cubicBezTo>
                  <a:cubicBezTo>
                    <a:pt x="200" y="256"/>
                    <a:pt x="34" y="523"/>
                    <a:pt x="0" y="857"/>
                  </a:cubicBezTo>
                  <a:cubicBezTo>
                    <a:pt x="0" y="990"/>
                    <a:pt x="34" y="1090"/>
                    <a:pt x="134" y="1157"/>
                  </a:cubicBezTo>
                  <a:lnTo>
                    <a:pt x="901" y="1557"/>
                  </a:lnTo>
                  <a:cubicBezTo>
                    <a:pt x="939" y="1583"/>
                    <a:pt x="982" y="1593"/>
                    <a:pt x="1025" y="1593"/>
                  </a:cubicBezTo>
                  <a:cubicBezTo>
                    <a:pt x="1093" y="1593"/>
                    <a:pt x="1160" y="1565"/>
                    <a:pt x="1201" y="1524"/>
                  </a:cubicBezTo>
                  <a:cubicBezTo>
                    <a:pt x="1468" y="1357"/>
                    <a:pt x="1668" y="1057"/>
                    <a:pt x="1668" y="757"/>
                  </a:cubicBezTo>
                  <a:cubicBezTo>
                    <a:pt x="1668" y="623"/>
                    <a:pt x="1635" y="523"/>
                    <a:pt x="1535" y="456"/>
                  </a:cubicBezTo>
                  <a:lnTo>
                    <a:pt x="767" y="23"/>
                  </a:lnTo>
                  <a:cubicBezTo>
                    <a:pt x="726" y="9"/>
                    <a:pt x="685" y="1"/>
                    <a:pt x="64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18"/>
            <p:cNvSpPr/>
            <p:nvPr/>
          </p:nvSpPr>
          <p:spPr>
            <a:xfrm>
              <a:off x="5950761" y="2610759"/>
              <a:ext cx="18094" cy="23635"/>
            </a:xfrm>
            <a:custGeom>
              <a:rect b="b" l="l" r="r" t="t"/>
              <a:pathLst>
                <a:path extrusionOk="0" h="1180" w="901">
                  <a:moveTo>
                    <a:pt x="662" y="0"/>
                  </a:moveTo>
                  <a:cubicBezTo>
                    <a:pt x="603" y="0"/>
                    <a:pt x="537" y="23"/>
                    <a:pt x="467" y="73"/>
                  </a:cubicBezTo>
                  <a:cubicBezTo>
                    <a:pt x="200" y="239"/>
                    <a:pt x="33" y="540"/>
                    <a:pt x="0" y="840"/>
                  </a:cubicBezTo>
                  <a:cubicBezTo>
                    <a:pt x="0" y="1051"/>
                    <a:pt x="99" y="1179"/>
                    <a:pt x="250" y="1179"/>
                  </a:cubicBezTo>
                  <a:cubicBezTo>
                    <a:pt x="314" y="1179"/>
                    <a:pt x="388" y="1156"/>
                    <a:pt x="467" y="1107"/>
                  </a:cubicBezTo>
                  <a:cubicBezTo>
                    <a:pt x="734" y="940"/>
                    <a:pt x="901" y="640"/>
                    <a:pt x="901" y="340"/>
                  </a:cubicBezTo>
                  <a:cubicBezTo>
                    <a:pt x="901" y="129"/>
                    <a:pt x="802" y="0"/>
                    <a:pt x="662"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18"/>
            <p:cNvSpPr/>
            <p:nvPr/>
          </p:nvSpPr>
          <p:spPr>
            <a:xfrm>
              <a:off x="6179863" y="2747844"/>
              <a:ext cx="10061" cy="7872"/>
            </a:xfrm>
            <a:custGeom>
              <a:rect b="b" l="l" r="r" t="t"/>
              <a:pathLst>
                <a:path extrusionOk="0" h="393" w="501">
                  <a:moveTo>
                    <a:pt x="67" y="0"/>
                  </a:moveTo>
                  <a:cubicBezTo>
                    <a:pt x="34" y="34"/>
                    <a:pt x="0" y="67"/>
                    <a:pt x="0" y="134"/>
                  </a:cubicBezTo>
                  <a:cubicBezTo>
                    <a:pt x="0" y="167"/>
                    <a:pt x="0" y="200"/>
                    <a:pt x="0" y="200"/>
                  </a:cubicBezTo>
                  <a:lnTo>
                    <a:pt x="334" y="367"/>
                  </a:lnTo>
                  <a:cubicBezTo>
                    <a:pt x="334" y="384"/>
                    <a:pt x="342" y="392"/>
                    <a:pt x="350" y="392"/>
                  </a:cubicBezTo>
                  <a:cubicBezTo>
                    <a:pt x="359" y="392"/>
                    <a:pt x="367" y="384"/>
                    <a:pt x="367" y="367"/>
                  </a:cubicBezTo>
                  <a:cubicBezTo>
                    <a:pt x="434" y="367"/>
                    <a:pt x="501" y="334"/>
                    <a:pt x="501" y="267"/>
                  </a:cubicBezTo>
                  <a:cubicBezTo>
                    <a:pt x="501" y="234"/>
                    <a:pt x="467" y="200"/>
                    <a:pt x="434" y="200"/>
                  </a:cubicBezTo>
                  <a:lnTo>
                    <a:pt x="134"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18"/>
            <p:cNvSpPr/>
            <p:nvPr/>
          </p:nvSpPr>
          <p:spPr>
            <a:xfrm>
              <a:off x="6186550" y="2751850"/>
              <a:ext cx="3374" cy="4026"/>
            </a:xfrm>
            <a:custGeom>
              <a:rect b="b" l="l" r="r" t="t"/>
              <a:pathLst>
                <a:path extrusionOk="0" h="201" w="168">
                  <a:moveTo>
                    <a:pt x="68" y="0"/>
                  </a:moveTo>
                  <a:cubicBezTo>
                    <a:pt x="34" y="34"/>
                    <a:pt x="1" y="67"/>
                    <a:pt x="1" y="134"/>
                  </a:cubicBezTo>
                  <a:cubicBezTo>
                    <a:pt x="1" y="167"/>
                    <a:pt x="1" y="200"/>
                    <a:pt x="1" y="200"/>
                  </a:cubicBezTo>
                  <a:lnTo>
                    <a:pt x="68" y="200"/>
                  </a:lnTo>
                  <a:cubicBezTo>
                    <a:pt x="101" y="200"/>
                    <a:pt x="168" y="134"/>
                    <a:pt x="168" y="67"/>
                  </a:cubicBezTo>
                  <a:cubicBezTo>
                    <a:pt x="168" y="34"/>
                    <a:pt x="134" y="0"/>
                    <a:pt x="1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18"/>
            <p:cNvSpPr/>
            <p:nvPr/>
          </p:nvSpPr>
          <p:spPr>
            <a:xfrm>
              <a:off x="6250192" y="2889156"/>
              <a:ext cx="196969" cy="103575"/>
            </a:xfrm>
            <a:custGeom>
              <a:rect b="b" l="l" r="r" t="t"/>
              <a:pathLst>
                <a:path extrusionOk="0" h="5171" w="9808">
                  <a:moveTo>
                    <a:pt x="4904" y="0"/>
                  </a:moveTo>
                  <a:cubicBezTo>
                    <a:pt x="3820" y="0"/>
                    <a:pt x="2736" y="250"/>
                    <a:pt x="1735" y="751"/>
                  </a:cubicBezTo>
                  <a:cubicBezTo>
                    <a:pt x="1" y="1751"/>
                    <a:pt x="1" y="3386"/>
                    <a:pt x="1735" y="4420"/>
                  </a:cubicBezTo>
                  <a:cubicBezTo>
                    <a:pt x="2736" y="4920"/>
                    <a:pt x="3820" y="5171"/>
                    <a:pt x="4904" y="5171"/>
                  </a:cubicBezTo>
                  <a:cubicBezTo>
                    <a:pt x="5988" y="5171"/>
                    <a:pt x="7072" y="4920"/>
                    <a:pt x="8073" y="4420"/>
                  </a:cubicBezTo>
                  <a:cubicBezTo>
                    <a:pt x="9808" y="3386"/>
                    <a:pt x="9808" y="1751"/>
                    <a:pt x="8073" y="751"/>
                  </a:cubicBezTo>
                  <a:cubicBezTo>
                    <a:pt x="7072" y="250"/>
                    <a:pt x="5988" y="0"/>
                    <a:pt x="4904"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18"/>
            <p:cNvSpPr/>
            <p:nvPr/>
          </p:nvSpPr>
          <p:spPr>
            <a:xfrm>
              <a:off x="6248866" y="2819992"/>
              <a:ext cx="195624" cy="142333"/>
            </a:xfrm>
            <a:custGeom>
              <a:rect b="b" l="l" r="r" t="t"/>
              <a:pathLst>
                <a:path extrusionOk="0" h="7106" w="9741">
                  <a:moveTo>
                    <a:pt x="1368" y="1"/>
                  </a:moveTo>
                  <a:cubicBezTo>
                    <a:pt x="0" y="1135"/>
                    <a:pt x="834" y="4737"/>
                    <a:pt x="2235" y="6172"/>
                  </a:cubicBezTo>
                  <a:lnTo>
                    <a:pt x="2268" y="6205"/>
                  </a:lnTo>
                  <a:lnTo>
                    <a:pt x="2335" y="6272"/>
                  </a:lnTo>
                  <a:lnTo>
                    <a:pt x="2468" y="6372"/>
                  </a:lnTo>
                  <a:lnTo>
                    <a:pt x="2502" y="6405"/>
                  </a:lnTo>
                  <a:lnTo>
                    <a:pt x="2602" y="6472"/>
                  </a:lnTo>
                  <a:cubicBezTo>
                    <a:pt x="2669" y="6539"/>
                    <a:pt x="2702" y="6572"/>
                    <a:pt x="2769" y="6605"/>
                  </a:cubicBezTo>
                  <a:cubicBezTo>
                    <a:pt x="3436" y="6939"/>
                    <a:pt x="4161" y="7106"/>
                    <a:pt x="4883" y="7106"/>
                  </a:cubicBezTo>
                  <a:cubicBezTo>
                    <a:pt x="5604" y="7106"/>
                    <a:pt x="6321" y="6939"/>
                    <a:pt x="6972" y="6605"/>
                  </a:cubicBezTo>
                  <a:cubicBezTo>
                    <a:pt x="7038" y="6572"/>
                    <a:pt x="7105" y="6539"/>
                    <a:pt x="7172" y="6472"/>
                  </a:cubicBezTo>
                  <a:lnTo>
                    <a:pt x="7272" y="6405"/>
                  </a:lnTo>
                  <a:lnTo>
                    <a:pt x="7305" y="6372"/>
                  </a:lnTo>
                  <a:cubicBezTo>
                    <a:pt x="7339" y="6339"/>
                    <a:pt x="7372" y="6305"/>
                    <a:pt x="7439" y="6272"/>
                  </a:cubicBezTo>
                  <a:lnTo>
                    <a:pt x="7472" y="6205"/>
                  </a:lnTo>
                  <a:lnTo>
                    <a:pt x="7505" y="6172"/>
                  </a:lnTo>
                  <a:cubicBezTo>
                    <a:pt x="8940" y="4737"/>
                    <a:pt x="9740" y="1135"/>
                    <a:pt x="8373" y="1"/>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18"/>
            <p:cNvSpPr/>
            <p:nvPr/>
          </p:nvSpPr>
          <p:spPr>
            <a:xfrm>
              <a:off x="6256899" y="2797278"/>
              <a:ext cx="180220" cy="94401"/>
            </a:xfrm>
            <a:custGeom>
              <a:rect b="b" l="l" r="r" t="t"/>
              <a:pathLst>
                <a:path extrusionOk="0" h="4713" w="8974">
                  <a:moveTo>
                    <a:pt x="4474" y="1"/>
                  </a:moveTo>
                  <a:cubicBezTo>
                    <a:pt x="3486" y="1"/>
                    <a:pt x="2502" y="234"/>
                    <a:pt x="1601" y="701"/>
                  </a:cubicBezTo>
                  <a:cubicBezTo>
                    <a:pt x="0" y="1602"/>
                    <a:pt x="0" y="3103"/>
                    <a:pt x="1601" y="4037"/>
                  </a:cubicBezTo>
                  <a:cubicBezTo>
                    <a:pt x="2502" y="4487"/>
                    <a:pt x="3486" y="4712"/>
                    <a:pt x="4474" y="4712"/>
                  </a:cubicBezTo>
                  <a:cubicBezTo>
                    <a:pt x="5463" y="4712"/>
                    <a:pt x="6455" y="4487"/>
                    <a:pt x="7372" y="4037"/>
                  </a:cubicBezTo>
                  <a:cubicBezTo>
                    <a:pt x="8973" y="3103"/>
                    <a:pt x="8973" y="1602"/>
                    <a:pt x="7372" y="701"/>
                  </a:cubicBezTo>
                  <a:cubicBezTo>
                    <a:pt x="6455" y="234"/>
                    <a:pt x="5463" y="1"/>
                    <a:pt x="4474"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18"/>
            <p:cNvSpPr/>
            <p:nvPr/>
          </p:nvSpPr>
          <p:spPr>
            <a:xfrm>
              <a:off x="6292405" y="2815486"/>
              <a:ext cx="109209" cy="57807"/>
            </a:xfrm>
            <a:custGeom>
              <a:rect b="b" l="l" r="r" t="t"/>
              <a:pathLst>
                <a:path extrusionOk="0" h="2886" w="5438">
                  <a:moveTo>
                    <a:pt x="2719" y="1"/>
                  </a:moveTo>
                  <a:cubicBezTo>
                    <a:pt x="2118" y="1"/>
                    <a:pt x="1518" y="142"/>
                    <a:pt x="968" y="426"/>
                  </a:cubicBezTo>
                  <a:cubicBezTo>
                    <a:pt x="0" y="993"/>
                    <a:pt x="0" y="1894"/>
                    <a:pt x="968" y="2461"/>
                  </a:cubicBezTo>
                  <a:cubicBezTo>
                    <a:pt x="1518" y="2744"/>
                    <a:pt x="2118" y="2886"/>
                    <a:pt x="2719" y="2886"/>
                  </a:cubicBezTo>
                  <a:cubicBezTo>
                    <a:pt x="3319" y="2886"/>
                    <a:pt x="3920" y="2744"/>
                    <a:pt x="4470" y="2461"/>
                  </a:cubicBezTo>
                  <a:cubicBezTo>
                    <a:pt x="5437" y="1894"/>
                    <a:pt x="5437" y="993"/>
                    <a:pt x="4470" y="426"/>
                  </a:cubicBezTo>
                  <a:cubicBezTo>
                    <a:pt x="3920" y="142"/>
                    <a:pt x="3319" y="1"/>
                    <a:pt x="2719" y="1"/>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18"/>
            <p:cNvSpPr/>
            <p:nvPr/>
          </p:nvSpPr>
          <p:spPr>
            <a:xfrm>
              <a:off x="6299775" y="2834855"/>
              <a:ext cx="93805" cy="38438"/>
            </a:xfrm>
            <a:custGeom>
              <a:rect b="b" l="l" r="r" t="t"/>
              <a:pathLst>
                <a:path extrusionOk="0" h="1919" w="4671">
                  <a:moveTo>
                    <a:pt x="2352" y="1"/>
                  </a:moveTo>
                  <a:cubicBezTo>
                    <a:pt x="1751" y="1"/>
                    <a:pt x="1151" y="143"/>
                    <a:pt x="601" y="426"/>
                  </a:cubicBezTo>
                  <a:cubicBezTo>
                    <a:pt x="367" y="560"/>
                    <a:pt x="167" y="726"/>
                    <a:pt x="0" y="960"/>
                  </a:cubicBezTo>
                  <a:cubicBezTo>
                    <a:pt x="167" y="1193"/>
                    <a:pt x="334" y="1360"/>
                    <a:pt x="601" y="1494"/>
                  </a:cubicBezTo>
                  <a:cubicBezTo>
                    <a:pt x="1151" y="1777"/>
                    <a:pt x="1751" y="1919"/>
                    <a:pt x="2352" y="1919"/>
                  </a:cubicBezTo>
                  <a:cubicBezTo>
                    <a:pt x="2952" y="1919"/>
                    <a:pt x="3553" y="1777"/>
                    <a:pt x="4103" y="1494"/>
                  </a:cubicBezTo>
                  <a:cubicBezTo>
                    <a:pt x="4337" y="1360"/>
                    <a:pt x="4537" y="1193"/>
                    <a:pt x="4670" y="960"/>
                  </a:cubicBezTo>
                  <a:cubicBezTo>
                    <a:pt x="4537" y="726"/>
                    <a:pt x="4337" y="560"/>
                    <a:pt x="4103" y="426"/>
                  </a:cubicBezTo>
                  <a:cubicBezTo>
                    <a:pt x="3553" y="143"/>
                    <a:pt x="2952" y="1"/>
                    <a:pt x="2352"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18"/>
            <p:cNvSpPr/>
            <p:nvPr/>
          </p:nvSpPr>
          <p:spPr>
            <a:xfrm>
              <a:off x="6266940" y="2706803"/>
              <a:ext cx="147406" cy="147881"/>
            </a:xfrm>
            <a:custGeom>
              <a:rect b="b" l="l" r="r" t="t"/>
              <a:pathLst>
                <a:path extrusionOk="0" h="7383" w="7340">
                  <a:moveTo>
                    <a:pt x="3986" y="1"/>
                  </a:moveTo>
                  <a:cubicBezTo>
                    <a:pt x="3412" y="1"/>
                    <a:pt x="2822" y="151"/>
                    <a:pt x="2269" y="481"/>
                  </a:cubicBezTo>
                  <a:cubicBezTo>
                    <a:pt x="1" y="1816"/>
                    <a:pt x="67" y="5051"/>
                    <a:pt x="2369" y="6319"/>
                  </a:cubicBezTo>
                  <a:cubicBezTo>
                    <a:pt x="2669" y="6486"/>
                    <a:pt x="2836" y="6819"/>
                    <a:pt x="2869" y="7153"/>
                  </a:cubicBezTo>
                  <a:lnTo>
                    <a:pt x="2869" y="7220"/>
                  </a:lnTo>
                  <a:cubicBezTo>
                    <a:pt x="3078" y="7332"/>
                    <a:pt x="3541" y="7382"/>
                    <a:pt x="3995" y="7382"/>
                  </a:cubicBezTo>
                  <a:cubicBezTo>
                    <a:pt x="4486" y="7382"/>
                    <a:pt x="4966" y="7323"/>
                    <a:pt x="5104" y="7220"/>
                  </a:cubicBezTo>
                  <a:lnTo>
                    <a:pt x="5104" y="7153"/>
                  </a:lnTo>
                  <a:cubicBezTo>
                    <a:pt x="5104" y="6786"/>
                    <a:pt x="5304" y="6452"/>
                    <a:pt x="5638" y="6286"/>
                  </a:cubicBezTo>
                  <a:cubicBezTo>
                    <a:pt x="6672" y="5685"/>
                    <a:pt x="7339" y="4551"/>
                    <a:pt x="7339" y="3350"/>
                  </a:cubicBezTo>
                  <a:cubicBezTo>
                    <a:pt x="7339" y="1392"/>
                    <a:pt x="5733" y="1"/>
                    <a:pt x="3986" y="1"/>
                  </a:cubicBezTo>
                  <a:close/>
                </a:path>
              </a:pathLst>
            </a:custGeom>
            <a:solidFill>
              <a:srgbClr val="D5A6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18"/>
            <p:cNvSpPr/>
            <p:nvPr/>
          </p:nvSpPr>
          <p:spPr>
            <a:xfrm>
              <a:off x="6344660" y="2708586"/>
              <a:ext cx="8053" cy="7211"/>
            </a:xfrm>
            <a:custGeom>
              <a:rect b="b" l="l" r="r" t="t"/>
              <a:pathLst>
                <a:path extrusionOk="0" h="360" w="401">
                  <a:moveTo>
                    <a:pt x="104" y="0"/>
                  </a:moveTo>
                  <a:cubicBezTo>
                    <a:pt x="75" y="0"/>
                    <a:pt x="50" y="9"/>
                    <a:pt x="33" y="25"/>
                  </a:cubicBezTo>
                  <a:cubicBezTo>
                    <a:pt x="0" y="59"/>
                    <a:pt x="0" y="126"/>
                    <a:pt x="33" y="159"/>
                  </a:cubicBezTo>
                  <a:cubicBezTo>
                    <a:pt x="100" y="226"/>
                    <a:pt x="134" y="259"/>
                    <a:pt x="200" y="292"/>
                  </a:cubicBezTo>
                  <a:cubicBezTo>
                    <a:pt x="200" y="326"/>
                    <a:pt x="234" y="326"/>
                    <a:pt x="267" y="326"/>
                  </a:cubicBezTo>
                  <a:lnTo>
                    <a:pt x="267" y="359"/>
                  </a:lnTo>
                  <a:cubicBezTo>
                    <a:pt x="367" y="359"/>
                    <a:pt x="400" y="226"/>
                    <a:pt x="334" y="192"/>
                  </a:cubicBezTo>
                  <a:cubicBezTo>
                    <a:pt x="267" y="92"/>
                    <a:pt x="200" y="25"/>
                    <a:pt x="200" y="25"/>
                  </a:cubicBezTo>
                  <a:cubicBezTo>
                    <a:pt x="167" y="9"/>
                    <a:pt x="134" y="0"/>
                    <a:pt x="104"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18"/>
            <p:cNvSpPr/>
            <p:nvPr/>
          </p:nvSpPr>
          <p:spPr>
            <a:xfrm>
              <a:off x="6359380" y="2724169"/>
              <a:ext cx="20805" cy="111207"/>
            </a:xfrm>
            <a:custGeom>
              <a:rect b="b" l="l" r="r" t="t"/>
              <a:pathLst>
                <a:path extrusionOk="0" h="5552" w="1036">
                  <a:moveTo>
                    <a:pt x="92" y="1"/>
                  </a:moveTo>
                  <a:cubicBezTo>
                    <a:pt x="73" y="1"/>
                    <a:pt x="54" y="5"/>
                    <a:pt x="34" y="15"/>
                  </a:cubicBezTo>
                  <a:cubicBezTo>
                    <a:pt x="1" y="48"/>
                    <a:pt x="1" y="115"/>
                    <a:pt x="34" y="181"/>
                  </a:cubicBezTo>
                  <a:cubicBezTo>
                    <a:pt x="101" y="282"/>
                    <a:pt x="168" y="415"/>
                    <a:pt x="234" y="548"/>
                  </a:cubicBezTo>
                  <a:cubicBezTo>
                    <a:pt x="268" y="548"/>
                    <a:pt x="301" y="582"/>
                    <a:pt x="335" y="582"/>
                  </a:cubicBezTo>
                  <a:lnTo>
                    <a:pt x="401" y="582"/>
                  </a:lnTo>
                  <a:cubicBezTo>
                    <a:pt x="435" y="548"/>
                    <a:pt x="468" y="482"/>
                    <a:pt x="435" y="415"/>
                  </a:cubicBezTo>
                  <a:cubicBezTo>
                    <a:pt x="368" y="282"/>
                    <a:pt x="268" y="181"/>
                    <a:pt x="201" y="48"/>
                  </a:cubicBezTo>
                  <a:cubicBezTo>
                    <a:pt x="178" y="24"/>
                    <a:pt x="137" y="1"/>
                    <a:pt x="92" y="1"/>
                  </a:cubicBezTo>
                  <a:close/>
                  <a:moveTo>
                    <a:pt x="701" y="1169"/>
                  </a:moveTo>
                  <a:cubicBezTo>
                    <a:pt x="688" y="1169"/>
                    <a:pt x="677" y="1173"/>
                    <a:pt x="668" y="1182"/>
                  </a:cubicBezTo>
                  <a:cubicBezTo>
                    <a:pt x="601" y="1182"/>
                    <a:pt x="568" y="1249"/>
                    <a:pt x="601" y="1316"/>
                  </a:cubicBezTo>
                  <a:cubicBezTo>
                    <a:pt x="635" y="1449"/>
                    <a:pt x="668" y="1582"/>
                    <a:pt x="701" y="1716"/>
                  </a:cubicBezTo>
                  <a:cubicBezTo>
                    <a:pt x="701" y="1783"/>
                    <a:pt x="768" y="1816"/>
                    <a:pt x="802" y="1816"/>
                  </a:cubicBezTo>
                  <a:lnTo>
                    <a:pt x="835" y="1783"/>
                  </a:lnTo>
                  <a:cubicBezTo>
                    <a:pt x="868" y="1783"/>
                    <a:pt x="935" y="1716"/>
                    <a:pt x="902" y="1649"/>
                  </a:cubicBezTo>
                  <a:cubicBezTo>
                    <a:pt x="868" y="1516"/>
                    <a:pt x="835" y="1382"/>
                    <a:pt x="802" y="1249"/>
                  </a:cubicBezTo>
                  <a:cubicBezTo>
                    <a:pt x="777" y="1200"/>
                    <a:pt x="735" y="1169"/>
                    <a:pt x="701" y="1169"/>
                  </a:cubicBezTo>
                  <a:close/>
                  <a:moveTo>
                    <a:pt x="935" y="2450"/>
                  </a:moveTo>
                  <a:cubicBezTo>
                    <a:pt x="868" y="2450"/>
                    <a:pt x="835" y="2516"/>
                    <a:pt x="835" y="2583"/>
                  </a:cubicBezTo>
                  <a:lnTo>
                    <a:pt x="835" y="2817"/>
                  </a:lnTo>
                  <a:lnTo>
                    <a:pt x="835" y="3017"/>
                  </a:lnTo>
                  <a:cubicBezTo>
                    <a:pt x="835" y="3050"/>
                    <a:pt x="868" y="3117"/>
                    <a:pt x="935" y="3117"/>
                  </a:cubicBezTo>
                  <a:cubicBezTo>
                    <a:pt x="968" y="3117"/>
                    <a:pt x="1035" y="3050"/>
                    <a:pt x="1035" y="3017"/>
                  </a:cubicBezTo>
                  <a:lnTo>
                    <a:pt x="1035" y="2817"/>
                  </a:lnTo>
                  <a:lnTo>
                    <a:pt x="1035" y="2550"/>
                  </a:lnTo>
                  <a:cubicBezTo>
                    <a:pt x="1035" y="2516"/>
                    <a:pt x="968" y="2450"/>
                    <a:pt x="935" y="2450"/>
                  </a:cubicBezTo>
                  <a:close/>
                  <a:moveTo>
                    <a:pt x="835" y="3751"/>
                  </a:moveTo>
                  <a:cubicBezTo>
                    <a:pt x="768" y="3751"/>
                    <a:pt x="735" y="3784"/>
                    <a:pt x="701" y="3851"/>
                  </a:cubicBezTo>
                  <a:cubicBezTo>
                    <a:pt x="668" y="3984"/>
                    <a:pt x="635" y="4118"/>
                    <a:pt x="601" y="4251"/>
                  </a:cubicBezTo>
                  <a:cubicBezTo>
                    <a:pt x="568" y="4318"/>
                    <a:pt x="601" y="4384"/>
                    <a:pt x="668" y="4384"/>
                  </a:cubicBezTo>
                  <a:lnTo>
                    <a:pt x="701" y="4384"/>
                  </a:lnTo>
                  <a:cubicBezTo>
                    <a:pt x="735" y="4384"/>
                    <a:pt x="802" y="4351"/>
                    <a:pt x="802" y="4318"/>
                  </a:cubicBezTo>
                  <a:cubicBezTo>
                    <a:pt x="835" y="4184"/>
                    <a:pt x="902" y="4051"/>
                    <a:pt x="935" y="3884"/>
                  </a:cubicBezTo>
                  <a:cubicBezTo>
                    <a:pt x="935" y="3817"/>
                    <a:pt x="902" y="3784"/>
                    <a:pt x="835" y="3751"/>
                  </a:cubicBezTo>
                  <a:close/>
                  <a:moveTo>
                    <a:pt x="332" y="4971"/>
                  </a:moveTo>
                  <a:cubicBezTo>
                    <a:pt x="298" y="4971"/>
                    <a:pt x="258" y="4995"/>
                    <a:pt x="234" y="5018"/>
                  </a:cubicBezTo>
                  <a:cubicBezTo>
                    <a:pt x="134" y="5152"/>
                    <a:pt x="68" y="5285"/>
                    <a:pt x="1" y="5419"/>
                  </a:cubicBezTo>
                  <a:cubicBezTo>
                    <a:pt x="1" y="5485"/>
                    <a:pt x="1" y="5519"/>
                    <a:pt x="68" y="5552"/>
                  </a:cubicBezTo>
                  <a:lnTo>
                    <a:pt x="101" y="5552"/>
                  </a:lnTo>
                  <a:cubicBezTo>
                    <a:pt x="134" y="5552"/>
                    <a:pt x="168" y="5552"/>
                    <a:pt x="201" y="5519"/>
                  </a:cubicBezTo>
                  <a:cubicBezTo>
                    <a:pt x="268" y="5385"/>
                    <a:pt x="335" y="5252"/>
                    <a:pt x="401" y="5152"/>
                  </a:cubicBezTo>
                  <a:cubicBezTo>
                    <a:pt x="435" y="5085"/>
                    <a:pt x="435" y="5018"/>
                    <a:pt x="368" y="4985"/>
                  </a:cubicBezTo>
                  <a:cubicBezTo>
                    <a:pt x="358" y="4975"/>
                    <a:pt x="345" y="4971"/>
                    <a:pt x="332" y="497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18"/>
            <p:cNvSpPr/>
            <p:nvPr/>
          </p:nvSpPr>
          <p:spPr>
            <a:xfrm>
              <a:off x="6354038" y="2848054"/>
              <a:ext cx="4699" cy="8052"/>
            </a:xfrm>
            <a:custGeom>
              <a:rect b="b" l="l" r="r" t="t"/>
              <a:pathLst>
                <a:path extrusionOk="0" h="402" w="234">
                  <a:moveTo>
                    <a:pt x="134" y="1"/>
                  </a:moveTo>
                  <a:cubicBezTo>
                    <a:pt x="67" y="1"/>
                    <a:pt x="0" y="34"/>
                    <a:pt x="0" y="101"/>
                  </a:cubicBezTo>
                  <a:cubicBezTo>
                    <a:pt x="0" y="168"/>
                    <a:pt x="0" y="234"/>
                    <a:pt x="0" y="334"/>
                  </a:cubicBezTo>
                  <a:cubicBezTo>
                    <a:pt x="0" y="368"/>
                    <a:pt x="67" y="401"/>
                    <a:pt x="100" y="401"/>
                  </a:cubicBezTo>
                  <a:lnTo>
                    <a:pt x="134" y="401"/>
                  </a:lnTo>
                  <a:cubicBezTo>
                    <a:pt x="167" y="401"/>
                    <a:pt x="234" y="368"/>
                    <a:pt x="200" y="301"/>
                  </a:cubicBezTo>
                  <a:cubicBezTo>
                    <a:pt x="200" y="234"/>
                    <a:pt x="200" y="168"/>
                    <a:pt x="200" y="101"/>
                  </a:cubicBezTo>
                  <a:cubicBezTo>
                    <a:pt x="234" y="67"/>
                    <a:pt x="167" y="1"/>
                    <a:pt x="134"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18"/>
            <p:cNvSpPr/>
            <p:nvPr/>
          </p:nvSpPr>
          <p:spPr>
            <a:xfrm>
              <a:off x="6344660" y="2848054"/>
              <a:ext cx="4037" cy="8052"/>
            </a:xfrm>
            <a:custGeom>
              <a:rect b="b" l="l" r="r" t="t"/>
              <a:pathLst>
                <a:path extrusionOk="0" h="402" w="201">
                  <a:moveTo>
                    <a:pt x="100" y="1"/>
                  </a:moveTo>
                  <a:cubicBezTo>
                    <a:pt x="50" y="1"/>
                    <a:pt x="0" y="34"/>
                    <a:pt x="0" y="101"/>
                  </a:cubicBezTo>
                  <a:lnTo>
                    <a:pt x="0" y="301"/>
                  </a:lnTo>
                  <a:cubicBezTo>
                    <a:pt x="0" y="368"/>
                    <a:pt x="67" y="401"/>
                    <a:pt x="100" y="401"/>
                  </a:cubicBezTo>
                  <a:cubicBezTo>
                    <a:pt x="167" y="401"/>
                    <a:pt x="200" y="368"/>
                    <a:pt x="200" y="301"/>
                  </a:cubicBezTo>
                  <a:lnTo>
                    <a:pt x="200" y="101"/>
                  </a:lnTo>
                  <a:cubicBezTo>
                    <a:pt x="200" y="34"/>
                    <a:pt x="150" y="1"/>
                    <a:pt x="100"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18"/>
            <p:cNvSpPr/>
            <p:nvPr/>
          </p:nvSpPr>
          <p:spPr>
            <a:xfrm>
              <a:off x="6344660" y="2728455"/>
              <a:ext cx="4699" cy="107601"/>
            </a:xfrm>
            <a:custGeom>
              <a:rect b="b" l="l" r="r" t="t"/>
              <a:pathLst>
                <a:path extrusionOk="0" h="5372" w="234">
                  <a:moveTo>
                    <a:pt x="100" y="1"/>
                  </a:moveTo>
                  <a:cubicBezTo>
                    <a:pt x="50" y="1"/>
                    <a:pt x="0" y="34"/>
                    <a:pt x="0" y="101"/>
                  </a:cubicBezTo>
                  <a:lnTo>
                    <a:pt x="0" y="501"/>
                  </a:lnTo>
                  <a:cubicBezTo>
                    <a:pt x="0" y="535"/>
                    <a:pt x="67" y="601"/>
                    <a:pt x="100" y="601"/>
                  </a:cubicBezTo>
                  <a:cubicBezTo>
                    <a:pt x="167" y="601"/>
                    <a:pt x="234" y="568"/>
                    <a:pt x="200" y="501"/>
                  </a:cubicBezTo>
                  <a:lnTo>
                    <a:pt x="200" y="101"/>
                  </a:lnTo>
                  <a:cubicBezTo>
                    <a:pt x="200" y="34"/>
                    <a:pt x="150" y="1"/>
                    <a:pt x="100" y="1"/>
                  </a:cubicBezTo>
                  <a:close/>
                  <a:moveTo>
                    <a:pt x="100" y="1177"/>
                  </a:moveTo>
                  <a:cubicBezTo>
                    <a:pt x="50" y="1177"/>
                    <a:pt x="0" y="1218"/>
                    <a:pt x="0" y="1302"/>
                  </a:cubicBezTo>
                  <a:lnTo>
                    <a:pt x="0" y="1669"/>
                  </a:lnTo>
                  <a:cubicBezTo>
                    <a:pt x="0" y="1735"/>
                    <a:pt x="67" y="1802"/>
                    <a:pt x="100" y="1802"/>
                  </a:cubicBezTo>
                  <a:cubicBezTo>
                    <a:pt x="167" y="1802"/>
                    <a:pt x="234" y="1735"/>
                    <a:pt x="200" y="1669"/>
                  </a:cubicBezTo>
                  <a:lnTo>
                    <a:pt x="200" y="1302"/>
                  </a:lnTo>
                  <a:cubicBezTo>
                    <a:pt x="200" y="1218"/>
                    <a:pt x="150" y="1177"/>
                    <a:pt x="100" y="1177"/>
                  </a:cubicBezTo>
                  <a:close/>
                  <a:moveTo>
                    <a:pt x="100" y="2369"/>
                  </a:moveTo>
                  <a:cubicBezTo>
                    <a:pt x="50" y="2369"/>
                    <a:pt x="0" y="2403"/>
                    <a:pt x="0" y="2469"/>
                  </a:cubicBezTo>
                  <a:lnTo>
                    <a:pt x="0" y="2870"/>
                  </a:lnTo>
                  <a:cubicBezTo>
                    <a:pt x="0" y="2936"/>
                    <a:pt x="67" y="2970"/>
                    <a:pt x="100" y="2970"/>
                  </a:cubicBezTo>
                  <a:lnTo>
                    <a:pt x="100" y="3003"/>
                  </a:lnTo>
                  <a:cubicBezTo>
                    <a:pt x="167" y="3003"/>
                    <a:pt x="234" y="2936"/>
                    <a:pt x="200" y="2870"/>
                  </a:cubicBezTo>
                  <a:lnTo>
                    <a:pt x="200" y="2469"/>
                  </a:lnTo>
                  <a:cubicBezTo>
                    <a:pt x="200" y="2403"/>
                    <a:pt x="150" y="2369"/>
                    <a:pt x="100" y="2369"/>
                  </a:cubicBezTo>
                  <a:close/>
                  <a:moveTo>
                    <a:pt x="100" y="3545"/>
                  </a:moveTo>
                  <a:cubicBezTo>
                    <a:pt x="50" y="3545"/>
                    <a:pt x="0" y="3587"/>
                    <a:pt x="0" y="3670"/>
                  </a:cubicBezTo>
                  <a:lnTo>
                    <a:pt x="0" y="4070"/>
                  </a:lnTo>
                  <a:cubicBezTo>
                    <a:pt x="0" y="4137"/>
                    <a:pt x="67" y="4170"/>
                    <a:pt x="100" y="4170"/>
                  </a:cubicBezTo>
                  <a:lnTo>
                    <a:pt x="100" y="4204"/>
                  </a:lnTo>
                  <a:cubicBezTo>
                    <a:pt x="167" y="4204"/>
                    <a:pt x="234" y="4137"/>
                    <a:pt x="200" y="4070"/>
                  </a:cubicBezTo>
                  <a:lnTo>
                    <a:pt x="200" y="3670"/>
                  </a:lnTo>
                  <a:cubicBezTo>
                    <a:pt x="200" y="3587"/>
                    <a:pt x="150" y="3545"/>
                    <a:pt x="100" y="3545"/>
                  </a:cubicBezTo>
                  <a:close/>
                  <a:moveTo>
                    <a:pt x="100" y="4771"/>
                  </a:moveTo>
                  <a:cubicBezTo>
                    <a:pt x="50" y="4771"/>
                    <a:pt x="0" y="4804"/>
                    <a:pt x="0" y="4871"/>
                  </a:cubicBezTo>
                  <a:lnTo>
                    <a:pt x="0" y="5271"/>
                  </a:lnTo>
                  <a:cubicBezTo>
                    <a:pt x="0" y="5338"/>
                    <a:pt x="67" y="5371"/>
                    <a:pt x="100" y="5371"/>
                  </a:cubicBezTo>
                  <a:cubicBezTo>
                    <a:pt x="167" y="5371"/>
                    <a:pt x="200" y="5338"/>
                    <a:pt x="200" y="5271"/>
                  </a:cubicBezTo>
                  <a:lnTo>
                    <a:pt x="200" y="4871"/>
                  </a:lnTo>
                  <a:cubicBezTo>
                    <a:pt x="200" y="4804"/>
                    <a:pt x="150" y="4771"/>
                    <a:pt x="100" y="477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18"/>
            <p:cNvSpPr/>
            <p:nvPr/>
          </p:nvSpPr>
          <p:spPr>
            <a:xfrm>
              <a:off x="6344660" y="2708586"/>
              <a:ext cx="4037" cy="7872"/>
            </a:xfrm>
            <a:custGeom>
              <a:rect b="b" l="l" r="r" t="t"/>
              <a:pathLst>
                <a:path extrusionOk="0" h="393" w="201">
                  <a:moveTo>
                    <a:pt x="100" y="0"/>
                  </a:moveTo>
                  <a:cubicBezTo>
                    <a:pt x="50" y="0"/>
                    <a:pt x="0" y="42"/>
                    <a:pt x="0" y="126"/>
                  </a:cubicBezTo>
                  <a:lnTo>
                    <a:pt x="0" y="292"/>
                  </a:lnTo>
                  <a:cubicBezTo>
                    <a:pt x="0" y="359"/>
                    <a:pt x="67" y="392"/>
                    <a:pt x="100" y="392"/>
                  </a:cubicBezTo>
                  <a:cubicBezTo>
                    <a:pt x="167" y="392"/>
                    <a:pt x="200" y="359"/>
                    <a:pt x="200" y="326"/>
                  </a:cubicBezTo>
                  <a:lnTo>
                    <a:pt x="200" y="126"/>
                  </a:lnTo>
                  <a:cubicBezTo>
                    <a:pt x="200" y="42"/>
                    <a:pt x="150" y="0"/>
                    <a:pt x="100"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18"/>
            <p:cNvSpPr/>
            <p:nvPr/>
          </p:nvSpPr>
          <p:spPr>
            <a:xfrm>
              <a:off x="6343977" y="2708425"/>
              <a:ext cx="59645" cy="127631"/>
            </a:xfrm>
            <a:custGeom>
              <a:rect b="b" l="l" r="r" t="t"/>
              <a:pathLst>
                <a:path extrusionOk="0" h="6372" w="2970">
                  <a:moveTo>
                    <a:pt x="168" y="0"/>
                  </a:moveTo>
                  <a:cubicBezTo>
                    <a:pt x="1" y="0"/>
                    <a:pt x="1" y="200"/>
                    <a:pt x="168" y="200"/>
                  </a:cubicBezTo>
                  <a:cubicBezTo>
                    <a:pt x="301" y="200"/>
                    <a:pt x="401" y="200"/>
                    <a:pt x="534" y="234"/>
                  </a:cubicBezTo>
                  <a:lnTo>
                    <a:pt x="568" y="234"/>
                  </a:lnTo>
                  <a:lnTo>
                    <a:pt x="568" y="267"/>
                  </a:lnTo>
                  <a:cubicBezTo>
                    <a:pt x="601" y="234"/>
                    <a:pt x="635" y="200"/>
                    <a:pt x="635" y="167"/>
                  </a:cubicBezTo>
                  <a:cubicBezTo>
                    <a:pt x="668" y="100"/>
                    <a:pt x="635" y="33"/>
                    <a:pt x="568" y="33"/>
                  </a:cubicBezTo>
                  <a:cubicBezTo>
                    <a:pt x="434" y="0"/>
                    <a:pt x="301" y="0"/>
                    <a:pt x="168" y="0"/>
                  </a:cubicBezTo>
                  <a:close/>
                  <a:moveTo>
                    <a:pt x="1358" y="354"/>
                  </a:moveTo>
                  <a:cubicBezTo>
                    <a:pt x="1269" y="354"/>
                    <a:pt x="1182" y="505"/>
                    <a:pt x="1268" y="534"/>
                  </a:cubicBezTo>
                  <a:cubicBezTo>
                    <a:pt x="1402" y="601"/>
                    <a:pt x="1502" y="701"/>
                    <a:pt x="1602" y="767"/>
                  </a:cubicBezTo>
                  <a:cubicBezTo>
                    <a:pt x="1635" y="801"/>
                    <a:pt x="1669" y="801"/>
                    <a:pt x="1669" y="801"/>
                  </a:cubicBezTo>
                  <a:cubicBezTo>
                    <a:pt x="1702" y="801"/>
                    <a:pt x="1735" y="801"/>
                    <a:pt x="1735" y="767"/>
                  </a:cubicBezTo>
                  <a:cubicBezTo>
                    <a:pt x="1769" y="734"/>
                    <a:pt x="1769" y="667"/>
                    <a:pt x="1735" y="601"/>
                  </a:cubicBezTo>
                  <a:cubicBezTo>
                    <a:pt x="1635" y="534"/>
                    <a:pt x="1502" y="434"/>
                    <a:pt x="1402" y="367"/>
                  </a:cubicBezTo>
                  <a:cubicBezTo>
                    <a:pt x="1388" y="358"/>
                    <a:pt x="1373" y="354"/>
                    <a:pt x="1358" y="354"/>
                  </a:cubicBezTo>
                  <a:close/>
                  <a:moveTo>
                    <a:pt x="2260" y="1179"/>
                  </a:moveTo>
                  <a:cubicBezTo>
                    <a:pt x="2191" y="1179"/>
                    <a:pt x="2122" y="1273"/>
                    <a:pt x="2169" y="1368"/>
                  </a:cubicBezTo>
                  <a:cubicBezTo>
                    <a:pt x="2269" y="1468"/>
                    <a:pt x="2336" y="1568"/>
                    <a:pt x="2402" y="1701"/>
                  </a:cubicBezTo>
                  <a:cubicBezTo>
                    <a:pt x="2402" y="1701"/>
                    <a:pt x="2436" y="1735"/>
                    <a:pt x="2503" y="1735"/>
                  </a:cubicBezTo>
                  <a:lnTo>
                    <a:pt x="2469" y="1768"/>
                  </a:lnTo>
                  <a:cubicBezTo>
                    <a:pt x="2503" y="1768"/>
                    <a:pt x="2536" y="1735"/>
                    <a:pt x="2536" y="1735"/>
                  </a:cubicBezTo>
                  <a:cubicBezTo>
                    <a:pt x="2603" y="1701"/>
                    <a:pt x="2603" y="1635"/>
                    <a:pt x="2569" y="1568"/>
                  </a:cubicBezTo>
                  <a:cubicBezTo>
                    <a:pt x="2503" y="1468"/>
                    <a:pt x="2436" y="1334"/>
                    <a:pt x="2336" y="1234"/>
                  </a:cubicBezTo>
                  <a:cubicBezTo>
                    <a:pt x="2316" y="1195"/>
                    <a:pt x="2288" y="1179"/>
                    <a:pt x="2260" y="1179"/>
                  </a:cubicBezTo>
                  <a:close/>
                  <a:moveTo>
                    <a:pt x="2769" y="2302"/>
                  </a:moveTo>
                  <a:cubicBezTo>
                    <a:pt x="2703" y="2302"/>
                    <a:pt x="2669" y="2368"/>
                    <a:pt x="2703" y="2435"/>
                  </a:cubicBezTo>
                  <a:cubicBezTo>
                    <a:pt x="2736" y="2569"/>
                    <a:pt x="2736" y="2702"/>
                    <a:pt x="2769" y="2835"/>
                  </a:cubicBezTo>
                  <a:cubicBezTo>
                    <a:pt x="2769" y="2869"/>
                    <a:pt x="2803" y="2936"/>
                    <a:pt x="2869" y="2936"/>
                  </a:cubicBezTo>
                  <a:lnTo>
                    <a:pt x="2869" y="2902"/>
                  </a:lnTo>
                  <a:cubicBezTo>
                    <a:pt x="2936" y="2902"/>
                    <a:pt x="2970" y="2869"/>
                    <a:pt x="2970" y="2802"/>
                  </a:cubicBezTo>
                  <a:cubicBezTo>
                    <a:pt x="2970" y="2669"/>
                    <a:pt x="2936" y="2502"/>
                    <a:pt x="2903" y="2368"/>
                  </a:cubicBezTo>
                  <a:cubicBezTo>
                    <a:pt x="2903" y="2335"/>
                    <a:pt x="2836" y="2302"/>
                    <a:pt x="2769" y="2302"/>
                  </a:cubicBezTo>
                  <a:close/>
                  <a:moveTo>
                    <a:pt x="2869" y="3536"/>
                  </a:moveTo>
                  <a:cubicBezTo>
                    <a:pt x="2803" y="3536"/>
                    <a:pt x="2769" y="3569"/>
                    <a:pt x="2769" y="3636"/>
                  </a:cubicBezTo>
                  <a:cubicBezTo>
                    <a:pt x="2736" y="3769"/>
                    <a:pt x="2703" y="3903"/>
                    <a:pt x="2703" y="4036"/>
                  </a:cubicBezTo>
                  <a:cubicBezTo>
                    <a:pt x="2669" y="4103"/>
                    <a:pt x="2703" y="4170"/>
                    <a:pt x="2769" y="4170"/>
                  </a:cubicBezTo>
                  <a:cubicBezTo>
                    <a:pt x="2782" y="4176"/>
                    <a:pt x="2794" y="4179"/>
                    <a:pt x="2806" y="4179"/>
                  </a:cubicBezTo>
                  <a:cubicBezTo>
                    <a:pt x="2858" y="4179"/>
                    <a:pt x="2903" y="4124"/>
                    <a:pt x="2903" y="4070"/>
                  </a:cubicBezTo>
                  <a:cubicBezTo>
                    <a:pt x="2936" y="3936"/>
                    <a:pt x="2970" y="3803"/>
                    <a:pt x="2970" y="3669"/>
                  </a:cubicBezTo>
                  <a:cubicBezTo>
                    <a:pt x="2970" y="3603"/>
                    <a:pt x="2936" y="3536"/>
                    <a:pt x="2869" y="3536"/>
                  </a:cubicBezTo>
                  <a:close/>
                  <a:moveTo>
                    <a:pt x="2548" y="4764"/>
                  </a:moveTo>
                  <a:cubicBezTo>
                    <a:pt x="2506" y="4764"/>
                    <a:pt x="2461" y="4786"/>
                    <a:pt x="2436" y="4837"/>
                  </a:cubicBezTo>
                  <a:cubicBezTo>
                    <a:pt x="2402" y="4970"/>
                    <a:pt x="2336" y="5104"/>
                    <a:pt x="2269" y="5204"/>
                  </a:cubicBezTo>
                  <a:cubicBezTo>
                    <a:pt x="2236" y="5271"/>
                    <a:pt x="2269" y="5337"/>
                    <a:pt x="2336" y="5337"/>
                  </a:cubicBezTo>
                  <a:cubicBezTo>
                    <a:pt x="2336" y="5354"/>
                    <a:pt x="2344" y="5362"/>
                    <a:pt x="2352" y="5362"/>
                  </a:cubicBezTo>
                  <a:cubicBezTo>
                    <a:pt x="2361" y="5362"/>
                    <a:pt x="2369" y="5354"/>
                    <a:pt x="2369" y="5337"/>
                  </a:cubicBezTo>
                  <a:lnTo>
                    <a:pt x="2369" y="5371"/>
                  </a:lnTo>
                  <a:cubicBezTo>
                    <a:pt x="2402" y="5371"/>
                    <a:pt x="2436" y="5337"/>
                    <a:pt x="2469" y="5304"/>
                  </a:cubicBezTo>
                  <a:cubicBezTo>
                    <a:pt x="2536" y="5170"/>
                    <a:pt x="2603" y="5037"/>
                    <a:pt x="2636" y="4904"/>
                  </a:cubicBezTo>
                  <a:cubicBezTo>
                    <a:pt x="2677" y="4821"/>
                    <a:pt x="2616" y="4764"/>
                    <a:pt x="2548" y="4764"/>
                  </a:cubicBezTo>
                  <a:close/>
                  <a:moveTo>
                    <a:pt x="1935" y="5879"/>
                  </a:moveTo>
                  <a:cubicBezTo>
                    <a:pt x="1910" y="5879"/>
                    <a:pt x="1885" y="5888"/>
                    <a:pt x="1869" y="5904"/>
                  </a:cubicBezTo>
                  <a:cubicBezTo>
                    <a:pt x="1769" y="6038"/>
                    <a:pt x="1702" y="6138"/>
                    <a:pt x="1635" y="6238"/>
                  </a:cubicBezTo>
                  <a:cubicBezTo>
                    <a:pt x="1569" y="6271"/>
                    <a:pt x="1569" y="6338"/>
                    <a:pt x="1635" y="6371"/>
                  </a:cubicBezTo>
                  <a:lnTo>
                    <a:pt x="1769" y="6371"/>
                  </a:lnTo>
                  <a:cubicBezTo>
                    <a:pt x="1869" y="6271"/>
                    <a:pt x="1935" y="6138"/>
                    <a:pt x="2036" y="6038"/>
                  </a:cubicBezTo>
                  <a:cubicBezTo>
                    <a:pt x="2069" y="6004"/>
                    <a:pt x="2069" y="5938"/>
                    <a:pt x="2002" y="5904"/>
                  </a:cubicBezTo>
                  <a:cubicBezTo>
                    <a:pt x="1985" y="5888"/>
                    <a:pt x="1960" y="5879"/>
                    <a:pt x="1935" y="5879"/>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18"/>
            <p:cNvSpPr/>
            <p:nvPr/>
          </p:nvSpPr>
          <p:spPr>
            <a:xfrm>
              <a:off x="6341306" y="2708085"/>
              <a:ext cx="8053" cy="7031"/>
            </a:xfrm>
            <a:custGeom>
              <a:rect b="b" l="l" r="r" t="t"/>
              <a:pathLst>
                <a:path extrusionOk="0" h="351" w="401">
                  <a:moveTo>
                    <a:pt x="271" y="0"/>
                  </a:moveTo>
                  <a:cubicBezTo>
                    <a:pt x="242" y="0"/>
                    <a:pt x="217" y="17"/>
                    <a:pt x="200" y="50"/>
                  </a:cubicBezTo>
                  <a:cubicBezTo>
                    <a:pt x="200" y="50"/>
                    <a:pt x="134" y="84"/>
                    <a:pt x="67" y="184"/>
                  </a:cubicBezTo>
                  <a:cubicBezTo>
                    <a:pt x="0" y="251"/>
                    <a:pt x="34" y="351"/>
                    <a:pt x="134" y="351"/>
                  </a:cubicBezTo>
                  <a:cubicBezTo>
                    <a:pt x="167" y="351"/>
                    <a:pt x="200" y="351"/>
                    <a:pt x="200" y="317"/>
                  </a:cubicBezTo>
                  <a:cubicBezTo>
                    <a:pt x="267" y="251"/>
                    <a:pt x="301" y="217"/>
                    <a:pt x="367" y="184"/>
                  </a:cubicBezTo>
                  <a:cubicBezTo>
                    <a:pt x="401" y="151"/>
                    <a:pt x="401" y="84"/>
                    <a:pt x="367" y="50"/>
                  </a:cubicBezTo>
                  <a:cubicBezTo>
                    <a:pt x="334" y="17"/>
                    <a:pt x="301" y="0"/>
                    <a:pt x="271"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18"/>
            <p:cNvSpPr/>
            <p:nvPr/>
          </p:nvSpPr>
          <p:spPr>
            <a:xfrm>
              <a:off x="6313833" y="2724950"/>
              <a:ext cx="21067" cy="110425"/>
            </a:xfrm>
            <a:custGeom>
              <a:rect b="b" l="l" r="r" t="t"/>
              <a:pathLst>
                <a:path extrusionOk="0" h="5513" w="1049">
                  <a:moveTo>
                    <a:pt x="925" y="1"/>
                  </a:moveTo>
                  <a:cubicBezTo>
                    <a:pt x="896" y="1"/>
                    <a:pt x="864" y="13"/>
                    <a:pt x="835" y="42"/>
                  </a:cubicBezTo>
                  <a:cubicBezTo>
                    <a:pt x="768" y="142"/>
                    <a:pt x="668" y="276"/>
                    <a:pt x="601" y="409"/>
                  </a:cubicBezTo>
                  <a:cubicBezTo>
                    <a:pt x="568" y="443"/>
                    <a:pt x="601" y="509"/>
                    <a:pt x="634" y="543"/>
                  </a:cubicBezTo>
                  <a:lnTo>
                    <a:pt x="701" y="543"/>
                  </a:lnTo>
                  <a:cubicBezTo>
                    <a:pt x="735" y="543"/>
                    <a:pt x="768" y="543"/>
                    <a:pt x="768" y="509"/>
                  </a:cubicBezTo>
                  <a:cubicBezTo>
                    <a:pt x="868" y="376"/>
                    <a:pt x="935" y="276"/>
                    <a:pt x="1001" y="142"/>
                  </a:cubicBezTo>
                  <a:cubicBezTo>
                    <a:pt x="1049" y="72"/>
                    <a:pt x="996" y="1"/>
                    <a:pt x="925" y="1"/>
                  </a:cubicBezTo>
                  <a:close/>
                  <a:moveTo>
                    <a:pt x="368" y="1143"/>
                  </a:moveTo>
                  <a:cubicBezTo>
                    <a:pt x="301" y="1143"/>
                    <a:pt x="268" y="1177"/>
                    <a:pt x="234" y="1210"/>
                  </a:cubicBezTo>
                  <a:cubicBezTo>
                    <a:pt x="201" y="1343"/>
                    <a:pt x="167" y="1510"/>
                    <a:pt x="134" y="1644"/>
                  </a:cubicBezTo>
                  <a:cubicBezTo>
                    <a:pt x="101" y="1710"/>
                    <a:pt x="134" y="1744"/>
                    <a:pt x="201" y="1777"/>
                  </a:cubicBezTo>
                  <a:cubicBezTo>
                    <a:pt x="268" y="1777"/>
                    <a:pt x="301" y="1744"/>
                    <a:pt x="334" y="1710"/>
                  </a:cubicBezTo>
                  <a:cubicBezTo>
                    <a:pt x="368" y="1577"/>
                    <a:pt x="401" y="1410"/>
                    <a:pt x="434" y="1277"/>
                  </a:cubicBezTo>
                  <a:cubicBezTo>
                    <a:pt x="468" y="1243"/>
                    <a:pt x="434" y="1177"/>
                    <a:pt x="368" y="1143"/>
                  </a:cubicBezTo>
                  <a:close/>
                  <a:moveTo>
                    <a:pt x="101" y="2411"/>
                  </a:moveTo>
                  <a:cubicBezTo>
                    <a:pt x="34" y="2411"/>
                    <a:pt x="1" y="2477"/>
                    <a:pt x="1" y="2511"/>
                  </a:cubicBezTo>
                  <a:lnTo>
                    <a:pt x="1" y="2778"/>
                  </a:lnTo>
                  <a:lnTo>
                    <a:pt x="1" y="2978"/>
                  </a:lnTo>
                  <a:cubicBezTo>
                    <a:pt x="1" y="3011"/>
                    <a:pt x="34" y="3078"/>
                    <a:pt x="101" y="3078"/>
                  </a:cubicBezTo>
                  <a:cubicBezTo>
                    <a:pt x="167" y="3078"/>
                    <a:pt x="201" y="3011"/>
                    <a:pt x="201" y="2978"/>
                  </a:cubicBezTo>
                  <a:lnTo>
                    <a:pt x="201" y="2778"/>
                  </a:lnTo>
                  <a:lnTo>
                    <a:pt x="201" y="2544"/>
                  </a:lnTo>
                  <a:cubicBezTo>
                    <a:pt x="201" y="2477"/>
                    <a:pt x="167" y="2411"/>
                    <a:pt x="101" y="2411"/>
                  </a:cubicBezTo>
                  <a:close/>
                  <a:moveTo>
                    <a:pt x="205" y="3736"/>
                  </a:moveTo>
                  <a:cubicBezTo>
                    <a:pt x="193" y="3736"/>
                    <a:pt x="180" y="3739"/>
                    <a:pt x="167" y="3745"/>
                  </a:cubicBezTo>
                  <a:cubicBezTo>
                    <a:pt x="134" y="3745"/>
                    <a:pt x="101" y="3812"/>
                    <a:pt x="101" y="3878"/>
                  </a:cubicBezTo>
                  <a:cubicBezTo>
                    <a:pt x="134" y="4012"/>
                    <a:pt x="167" y="4145"/>
                    <a:pt x="234" y="4279"/>
                  </a:cubicBezTo>
                  <a:cubicBezTo>
                    <a:pt x="234" y="4312"/>
                    <a:pt x="268" y="4345"/>
                    <a:pt x="334" y="4345"/>
                  </a:cubicBezTo>
                  <a:lnTo>
                    <a:pt x="368" y="4379"/>
                  </a:lnTo>
                  <a:cubicBezTo>
                    <a:pt x="401" y="4345"/>
                    <a:pt x="434" y="4279"/>
                    <a:pt x="434" y="4245"/>
                  </a:cubicBezTo>
                  <a:cubicBezTo>
                    <a:pt x="368" y="4112"/>
                    <a:pt x="334" y="3945"/>
                    <a:pt x="301" y="3812"/>
                  </a:cubicBezTo>
                  <a:cubicBezTo>
                    <a:pt x="301" y="3785"/>
                    <a:pt x="257" y="3736"/>
                    <a:pt x="205" y="3736"/>
                  </a:cubicBezTo>
                  <a:close/>
                  <a:moveTo>
                    <a:pt x="715" y="4924"/>
                  </a:moveTo>
                  <a:cubicBezTo>
                    <a:pt x="690" y="4924"/>
                    <a:pt x="662" y="4932"/>
                    <a:pt x="634" y="4946"/>
                  </a:cubicBezTo>
                  <a:cubicBezTo>
                    <a:pt x="601" y="4979"/>
                    <a:pt x="568" y="5046"/>
                    <a:pt x="601" y="5079"/>
                  </a:cubicBezTo>
                  <a:cubicBezTo>
                    <a:pt x="701" y="5213"/>
                    <a:pt x="768" y="5346"/>
                    <a:pt x="835" y="5446"/>
                  </a:cubicBezTo>
                  <a:cubicBezTo>
                    <a:pt x="835" y="5480"/>
                    <a:pt x="868" y="5513"/>
                    <a:pt x="935" y="5513"/>
                  </a:cubicBezTo>
                  <a:lnTo>
                    <a:pt x="968" y="5513"/>
                  </a:lnTo>
                  <a:cubicBezTo>
                    <a:pt x="1001" y="5480"/>
                    <a:pt x="1035" y="5413"/>
                    <a:pt x="1001" y="5380"/>
                  </a:cubicBezTo>
                  <a:cubicBezTo>
                    <a:pt x="935" y="5246"/>
                    <a:pt x="868" y="5113"/>
                    <a:pt x="801" y="4979"/>
                  </a:cubicBezTo>
                  <a:cubicBezTo>
                    <a:pt x="782" y="4940"/>
                    <a:pt x="751" y="4924"/>
                    <a:pt x="715" y="4924"/>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18"/>
            <p:cNvSpPr/>
            <p:nvPr/>
          </p:nvSpPr>
          <p:spPr>
            <a:xfrm>
              <a:off x="6335944" y="2848054"/>
              <a:ext cx="4037" cy="8232"/>
            </a:xfrm>
            <a:custGeom>
              <a:rect b="b" l="l" r="r" t="t"/>
              <a:pathLst>
                <a:path extrusionOk="0" h="411" w="201">
                  <a:moveTo>
                    <a:pt x="101" y="1"/>
                  </a:moveTo>
                  <a:cubicBezTo>
                    <a:pt x="34" y="1"/>
                    <a:pt x="0" y="67"/>
                    <a:pt x="0" y="101"/>
                  </a:cubicBezTo>
                  <a:cubicBezTo>
                    <a:pt x="0" y="168"/>
                    <a:pt x="0" y="234"/>
                    <a:pt x="0" y="301"/>
                  </a:cubicBezTo>
                  <a:cubicBezTo>
                    <a:pt x="0" y="368"/>
                    <a:pt x="34" y="401"/>
                    <a:pt x="67" y="401"/>
                  </a:cubicBezTo>
                  <a:cubicBezTo>
                    <a:pt x="80" y="407"/>
                    <a:pt x="93" y="410"/>
                    <a:pt x="105" y="410"/>
                  </a:cubicBezTo>
                  <a:cubicBezTo>
                    <a:pt x="157" y="410"/>
                    <a:pt x="201" y="361"/>
                    <a:pt x="201" y="334"/>
                  </a:cubicBezTo>
                  <a:cubicBezTo>
                    <a:pt x="201" y="234"/>
                    <a:pt x="201" y="168"/>
                    <a:pt x="201" y="101"/>
                  </a:cubicBezTo>
                  <a:cubicBezTo>
                    <a:pt x="201" y="34"/>
                    <a:pt x="134" y="1"/>
                    <a:pt x="101"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18"/>
            <p:cNvSpPr/>
            <p:nvPr/>
          </p:nvSpPr>
          <p:spPr>
            <a:xfrm>
              <a:off x="6290397" y="2707744"/>
              <a:ext cx="58962" cy="128312"/>
            </a:xfrm>
            <a:custGeom>
              <a:rect b="b" l="l" r="r" t="t"/>
              <a:pathLst>
                <a:path extrusionOk="0" h="6406" w="2936">
                  <a:moveTo>
                    <a:pt x="2802" y="1"/>
                  </a:moveTo>
                  <a:cubicBezTo>
                    <a:pt x="2635" y="1"/>
                    <a:pt x="2502" y="34"/>
                    <a:pt x="2369" y="67"/>
                  </a:cubicBezTo>
                  <a:cubicBezTo>
                    <a:pt x="2302" y="67"/>
                    <a:pt x="2268" y="134"/>
                    <a:pt x="2302" y="201"/>
                  </a:cubicBezTo>
                  <a:cubicBezTo>
                    <a:pt x="2302" y="234"/>
                    <a:pt x="2335" y="268"/>
                    <a:pt x="2402" y="268"/>
                  </a:cubicBezTo>
                  <a:cubicBezTo>
                    <a:pt x="2535" y="234"/>
                    <a:pt x="2669" y="234"/>
                    <a:pt x="2802" y="234"/>
                  </a:cubicBezTo>
                  <a:cubicBezTo>
                    <a:pt x="2936" y="234"/>
                    <a:pt x="2936" y="1"/>
                    <a:pt x="2802" y="1"/>
                  </a:cubicBezTo>
                  <a:close/>
                  <a:moveTo>
                    <a:pt x="1578" y="388"/>
                  </a:moveTo>
                  <a:cubicBezTo>
                    <a:pt x="1564" y="388"/>
                    <a:pt x="1549" y="392"/>
                    <a:pt x="1535" y="401"/>
                  </a:cubicBezTo>
                  <a:cubicBezTo>
                    <a:pt x="1435" y="468"/>
                    <a:pt x="1301" y="568"/>
                    <a:pt x="1201" y="635"/>
                  </a:cubicBezTo>
                  <a:cubicBezTo>
                    <a:pt x="1168" y="701"/>
                    <a:pt x="1168" y="768"/>
                    <a:pt x="1201" y="801"/>
                  </a:cubicBezTo>
                  <a:cubicBezTo>
                    <a:pt x="1201" y="801"/>
                    <a:pt x="1234" y="835"/>
                    <a:pt x="1268" y="835"/>
                  </a:cubicBezTo>
                  <a:lnTo>
                    <a:pt x="1301" y="835"/>
                  </a:lnTo>
                  <a:cubicBezTo>
                    <a:pt x="1301" y="835"/>
                    <a:pt x="1301" y="835"/>
                    <a:pt x="1334" y="801"/>
                  </a:cubicBezTo>
                  <a:cubicBezTo>
                    <a:pt x="1435" y="735"/>
                    <a:pt x="1535" y="635"/>
                    <a:pt x="1668" y="568"/>
                  </a:cubicBezTo>
                  <a:cubicBezTo>
                    <a:pt x="1754" y="539"/>
                    <a:pt x="1668" y="388"/>
                    <a:pt x="1578" y="388"/>
                  </a:cubicBezTo>
                  <a:close/>
                  <a:moveTo>
                    <a:pt x="685" y="1230"/>
                  </a:moveTo>
                  <a:cubicBezTo>
                    <a:pt x="650" y="1230"/>
                    <a:pt x="620" y="1249"/>
                    <a:pt x="601" y="1268"/>
                  </a:cubicBezTo>
                  <a:cubicBezTo>
                    <a:pt x="534" y="1402"/>
                    <a:pt x="434" y="1502"/>
                    <a:pt x="367" y="1635"/>
                  </a:cubicBezTo>
                  <a:cubicBezTo>
                    <a:pt x="334" y="1669"/>
                    <a:pt x="367" y="1735"/>
                    <a:pt x="400" y="1769"/>
                  </a:cubicBezTo>
                  <a:lnTo>
                    <a:pt x="467" y="1769"/>
                  </a:lnTo>
                  <a:lnTo>
                    <a:pt x="467" y="1802"/>
                  </a:lnTo>
                  <a:cubicBezTo>
                    <a:pt x="501" y="1769"/>
                    <a:pt x="534" y="1769"/>
                    <a:pt x="567" y="1735"/>
                  </a:cubicBezTo>
                  <a:cubicBezTo>
                    <a:pt x="634" y="1602"/>
                    <a:pt x="701" y="1502"/>
                    <a:pt x="767" y="1402"/>
                  </a:cubicBezTo>
                  <a:cubicBezTo>
                    <a:pt x="801" y="1335"/>
                    <a:pt x="801" y="1302"/>
                    <a:pt x="767" y="1268"/>
                  </a:cubicBezTo>
                  <a:cubicBezTo>
                    <a:pt x="739" y="1240"/>
                    <a:pt x="711" y="1230"/>
                    <a:pt x="685" y="1230"/>
                  </a:cubicBezTo>
                  <a:close/>
                  <a:moveTo>
                    <a:pt x="200" y="2336"/>
                  </a:moveTo>
                  <a:cubicBezTo>
                    <a:pt x="134" y="2336"/>
                    <a:pt x="67" y="2369"/>
                    <a:pt x="67" y="2436"/>
                  </a:cubicBezTo>
                  <a:cubicBezTo>
                    <a:pt x="34" y="2569"/>
                    <a:pt x="0" y="2703"/>
                    <a:pt x="0" y="2836"/>
                  </a:cubicBezTo>
                  <a:cubicBezTo>
                    <a:pt x="0" y="2903"/>
                    <a:pt x="34" y="2936"/>
                    <a:pt x="100" y="2970"/>
                  </a:cubicBezTo>
                  <a:lnTo>
                    <a:pt x="134" y="2970"/>
                  </a:lnTo>
                  <a:cubicBezTo>
                    <a:pt x="167" y="2970"/>
                    <a:pt x="200" y="2903"/>
                    <a:pt x="200" y="2869"/>
                  </a:cubicBezTo>
                  <a:cubicBezTo>
                    <a:pt x="200" y="2736"/>
                    <a:pt x="234" y="2603"/>
                    <a:pt x="267" y="2469"/>
                  </a:cubicBezTo>
                  <a:cubicBezTo>
                    <a:pt x="267" y="2402"/>
                    <a:pt x="234" y="2369"/>
                    <a:pt x="200" y="2336"/>
                  </a:cubicBezTo>
                  <a:close/>
                  <a:moveTo>
                    <a:pt x="122" y="3594"/>
                  </a:moveTo>
                  <a:cubicBezTo>
                    <a:pt x="114" y="3594"/>
                    <a:pt x="107" y="3597"/>
                    <a:pt x="100" y="3603"/>
                  </a:cubicBezTo>
                  <a:cubicBezTo>
                    <a:pt x="34" y="3603"/>
                    <a:pt x="0" y="3637"/>
                    <a:pt x="0" y="3703"/>
                  </a:cubicBezTo>
                  <a:cubicBezTo>
                    <a:pt x="0" y="3837"/>
                    <a:pt x="34" y="3970"/>
                    <a:pt x="67" y="4137"/>
                  </a:cubicBezTo>
                  <a:cubicBezTo>
                    <a:pt x="67" y="4170"/>
                    <a:pt x="100" y="4204"/>
                    <a:pt x="167" y="4204"/>
                  </a:cubicBezTo>
                  <a:lnTo>
                    <a:pt x="200" y="4204"/>
                  </a:lnTo>
                  <a:cubicBezTo>
                    <a:pt x="234" y="4204"/>
                    <a:pt x="267" y="4137"/>
                    <a:pt x="267" y="4104"/>
                  </a:cubicBezTo>
                  <a:cubicBezTo>
                    <a:pt x="234" y="3970"/>
                    <a:pt x="200" y="3803"/>
                    <a:pt x="200" y="3670"/>
                  </a:cubicBezTo>
                  <a:cubicBezTo>
                    <a:pt x="200" y="3643"/>
                    <a:pt x="157" y="3594"/>
                    <a:pt x="122" y="3594"/>
                  </a:cubicBezTo>
                  <a:close/>
                  <a:moveTo>
                    <a:pt x="419" y="4791"/>
                  </a:moveTo>
                  <a:cubicBezTo>
                    <a:pt x="403" y="4791"/>
                    <a:pt x="385" y="4795"/>
                    <a:pt x="367" y="4804"/>
                  </a:cubicBezTo>
                  <a:cubicBezTo>
                    <a:pt x="334" y="4804"/>
                    <a:pt x="300" y="4871"/>
                    <a:pt x="334" y="4938"/>
                  </a:cubicBezTo>
                  <a:cubicBezTo>
                    <a:pt x="367" y="5071"/>
                    <a:pt x="434" y="5204"/>
                    <a:pt x="501" y="5338"/>
                  </a:cubicBezTo>
                  <a:cubicBezTo>
                    <a:pt x="501" y="5371"/>
                    <a:pt x="534" y="5371"/>
                    <a:pt x="567" y="5371"/>
                  </a:cubicBezTo>
                  <a:lnTo>
                    <a:pt x="634" y="5371"/>
                  </a:lnTo>
                  <a:cubicBezTo>
                    <a:pt x="667" y="5338"/>
                    <a:pt x="701" y="5271"/>
                    <a:pt x="667" y="5238"/>
                  </a:cubicBezTo>
                  <a:cubicBezTo>
                    <a:pt x="601" y="5104"/>
                    <a:pt x="567" y="4971"/>
                    <a:pt x="501" y="4871"/>
                  </a:cubicBezTo>
                  <a:cubicBezTo>
                    <a:pt x="501" y="4822"/>
                    <a:pt x="465" y="4791"/>
                    <a:pt x="419" y="4791"/>
                  </a:cubicBezTo>
                  <a:close/>
                  <a:moveTo>
                    <a:pt x="1021" y="5883"/>
                  </a:moveTo>
                  <a:cubicBezTo>
                    <a:pt x="1001" y="5883"/>
                    <a:pt x="981" y="5891"/>
                    <a:pt x="968" y="5905"/>
                  </a:cubicBezTo>
                  <a:cubicBezTo>
                    <a:pt x="901" y="5938"/>
                    <a:pt x="901" y="6005"/>
                    <a:pt x="934" y="6038"/>
                  </a:cubicBezTo>
                  <a:cubicBezTo>
                    <a:pt x="1001" y="6172"/>
                    <a:pt x="1101" y="6272"/>
                    <a:pt x="1201" y="6372"/>
                  </a:cubicBezTo>
                  <a:cubicBezTo>
                    <a:pt x="1201" y="6405"/>
                    <a:pt x="1234" y="6405"/>
                    <a:pt x="1268" y="6405"/>
                  </a:cubicBezTo>
                  <a:cubicBezTo>
                    <a:pt x="1301" y="6405"/>
                    <a:pt x="1334" y="6405"/>
                    <a:pt x="1334" y="6372"/>
                  </a:cubicBezTo>
                  <a:cubicBezTo>
                    <a:pt x="1368" y="6339"/>
                    <a:pt x="1368" y="6272"/>
                    <a:pt x="1334" y="6239"/>
                  </a:cubicBezTo>
                  <a:cubicBezTo>
                    <a:pt x="1268" y="6138"/>
                    <a:pt x="1168" y="6038"/>
                    <a:pt x="1101" y="5938"/>
                  </a:cubicBezTo>
                  <a:cubicBezTo>
                    <a:pt x="1081" y="5899"/>
                    <a:pt x="1050" y="5883"/>
                    <a:pt x="1021" y="5883"/>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18"/>
            <p:cNvSpPr/>
            <p:nvPr/>
          </p:nvSpPr>
          <p:spPr>
            <a:xfrm>
              <a:off x="5864547" y="2670889"/>
              <a:ext cx="240307" cy="139108"/>
            </a:xfrm>
            <a:custGeom>
              <a:rect b="b" l="l" r="r" t="t"/>
              <a:pathLst>
                <a:path extrusionOk="0" h="6945" w="11966">
                  <a:moveTo>
                    <a:pt x="158" y="1"/>
                  </a:moveTo>
                  <a:cubicBezTo>
                    <a:pt x="71" y="1"/>
                    <a:pt x="1" y="113"/>
                    <a:pt x="90" y="173"/>
                  </a:cubicBezTo>
                  <a:lnTo>
                    <a:pt x="1324" y="1440"/>
                  </a:lnTo>
                  <a:lnTo>
                    <a:pt x="10764" y="6944"/>
                  </a:lnTo>
                  <a:cubicBezTo>
                    <a:pt x="11432" y="6878"/>
                    <a:pt x="11832" y="6644"/>
                    <a:pt x="11965" y="6277"/>
                  </a:cubicBezTo>
                  <a:lnTo>
                    <a:pt x="2425" y="773"/>
                  </a:lnTo>
                  <a:lnTo>
                    <a:pt x="190" y="6"/>
                  </a:lnTo>
                  <a:cubicBezTo>
                    <a:pt x="179" y="2"/>
                    <a:pt x="169" y="1"/>
                    <a:pt x="158"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18"/>
            <p:cNvSpPr/>
            <p:nvPr/>
          </p:nvSpPr>
          <p:spPr>
            <a:xfrm>
              <a:off x="5869789" y="2661515"/>
              <a:ext cx="42133" cy="32889"/>
            </a:xfrm>
            <a:custGeom>
              <a:rect b="b" l="l" r="r" t="t"/>
              <a:pathLst>
                <a:path extrusionOk="0" h="1642" w="2098">
                  <a:moveTo>
                    <a:pt x="70" y="0"/>
                  </a:moveTo>
                  <a:cubicBezTo>
                    <a:pt x="21" y="0"/>
                    <a:pt x="1" y="78"/>
                    <a:pt x="29" y="107"/>
                  </a:cubicBezTo>
                  <a:lnTo>
                    <a:pt x="1397" y="1642"/>
                  </a:lnTo>
                  <a:lnTo>
                    <a:pt x="2097" y="407"/>
                  </a:lnTo>
                  <a:lnTo>
                    <a:pt x="96" y="7"/>
                  </a:lnTo>
                  <a:cubicBezTo>
                    <a:pt x="87" y="2"/>
                    <a:pt x="78" y="0"/>
                    <a:pt x="70"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18"/>
            <p:cNvSpPr/>
            <p:nvPr/>
          </p:nvSpPr>
          <p:spPr>
            <a:xfrm>
              <a:off x="5869789" y="2661515"/>
              <a:ext cx="10644" cy="8833"/>
            </a:xfrm>
            <a:custGeom>
              <a:rect b="b" l="l" r="r" t="t"/>
              <a:pathLst>
                <a:path extrusionOk="0" h="441" w="530">
                  <a:moveTo>
                    <a:pt x="70" y="0"/>
                  </a:moveTo>
                  <a:cubicBezTo>
                    <a:pt x="21" y="0"/>
                    <a:pt x="1" y="78"/>
                    <a:pt x="29" y="107"/>
                  </a:cubicBezTo>
                  <a:lnTo>
                    <a:pt x="363" y="441"/>
                  </a:lnTo>
                  <a:lnTo>
                    <a:pt x="363" y="407"/>
                  </a:lnTo>
                  <a:cubicBezTo>
                    <a:pt x="329" y="274"/>
                    <a:pt x="396" y="141"/>
                    <a:pt x="530" y="74"/>
                  </a:cubicBezTo>
                  <a:lnTo>
                    <a:pt x="96" y="7"/>
                  </a:lnTo>
                  <a:cubicBezTo>
                    <a:pt x="87" y="2"/>
                    <a:pt x="78" y="0"/>
                    <a:pt x="7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8"/>
            <p:cNvSpPr/>
            <p:nvPr/>
          </p:nvSpPr>
          <p:spPr>
            <a:xfrm>
              <a:off x="5896499" y="2669667"/>
              <a:ext cx="166825" cy="110926"/>
            </a:xfrm>
            <a:custGeom>
              <a:rect b="b" l="l" r="r" t="t"/>
              <a:pathLst>
                <a:path extrusionOk="0" h="5538" w="8307">
                  <a:moveTo>
                    <a:pt x="767" y="0"/>
                  </a:moveTo>
                  <a:cubicBezTo>
                    <a:pt x="467" y="67"/>
                    <a:pt x="234" y="301"/>
                    <a:pt x="134" y="567"/>
                  </a:cubicBezTo>
                  <a:cubicBezTo>
                    <a:pt x="34" y="801"/>
                    <a:pt x="0" y="1034"/>
                    <a:pt x="67" y="1235"/>
                  </a:cubicBezTo>
                  <a:lnTo>
                    <a:pt x="7205" y="5338"/>
                  </a:lnTo>
                  <a:lnTo>
                    <a:pt x="7405" y="5471"/>
                  </a:lnTo>
                  <a:lnTo>
                    <a:pt x="7572" y="5538"/>
                  </a:lnTo>
                  <a:cubicBezTo>
                    <a:pt x="7350" y="5443"/>
                    <a:pt x="8002" y="4294"/>
                    <a:pt x="8268" y="4294"/>
                  </a:cubicBezTo>
                  <a:cubicBezTo>
                    <a:pt x="8282" y="4294"/>
                    <a:pt x="8294" y="4297"/>
                    <a:pt x="8306" y="4303"/>
                  </a:cubicBezTo>
                  <a:lnTo>
                    <a:pt x="7906" y="4070"/>
                  </a:lnTo>
                  <a:lnTo>
                    <a:pt x="767"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18"/>
            <p:cNvSpPr/>
            <p:nvPr/>
          </p:nvSpPr>
          <p:spPr>
            <a:xfrm>
              <a:off x="6026452" y="2744319"/>
              <a:ext cx="24139" cy="29604"/>
            </a:xfrm>
            <a:custGeom>
              <a:rect b="b" l="l" r="r" t="t"/>
              <a:pathLst>
                <a:path extrusionOk="0" h="1478" w="1202">
                  <a:moveTo>
                    <a:pt x="1182" y="203"/>
                  </a:moveTo>
                  <a:lnTo>
                    <a:pt x="1201" y="210"/>
                  </a:lnTo>
                  <a:cubicBezTo>
                    <a:pt x="1195" y="207"/>
                    <a:pt x="1189" y="204"/>
                    <a:pt x="1182" y="203"/>
                  </a:cubicBezTo>
                  <a:close/>
                  <a:moveTo>
                    <a:pt x="795" y="1"/>
                  </a:moveTo>
                  <a:cubicBezTo>
                    <a:pt x="644" y="1"/>
                    <a:pt x="353" y="308"/>
                    <a:pt x="201" y="643"/>
                  </a:cubicBezTo>
                  <a:cubicBezTo>
                    <a:pt x="67" y="943"/>
                    <a:pt x="0" y="1210"/>
                    <a:pt x="101" y="1244"/>
                  </a:cubicBezTo>
                  <a:lnTo>
                    <a:pt x="442" y="1443"/>
                  </a:lnTo>
                  <a:lnTo>
                    <a:pt x="442" y="1443"/>
                  </a:lnTo>
                  <a:cubicBezTo>
                    <a:pt x="381" y="1330"/>
                    <a:pt x="448" y="1117"/>
                    <a:pt x="568" y="877"/>
                  </a:cubicBezTo>
                  <a:cubicBezTo>
                    <a:pt x="721" y="539"/>
                    <a:pt x="1015" y="202"/>
                    <a:pt x="1166" y="202"/>
                  </a:cubicBezTo>
                  <a:cubicBezTo>
                    <a:pt x="1171" y="202"/>
                    <a:pt x="1177" y="202"/>
                    <a:pt x="1182" y="203"/>
                  </a:cubicBezTo>
                  <a:lnTo>
                    <a:pt x="1182" y="203"/>
                  </a:lnTo>
                  <a:lnTo>
                    <a:pt x="1101" y="176"/>
                  </a:lnTo>
                  <a:lnTo>
                    <a:pt x="834" y="9"/>
                  </a:lnTo>
                  <a:cubicBezTo>
                    <a:pt x="823" y="4"/>
                    <a:pt x="810" y="1"/>
                    <a:pt x="795" y="1"/>
                  </a:cubicBezTo>
                  <a:close/>
                  <a:moveTo>
                    <a:pt x="442" y="1443"/>
                  </a:moveTo>
                  <a:cubicBezTo>
                    <a:pt x="449" y="1456"/>
                    <a:pt x="457" y="1467"/>
                    <a:pt x="467" y="1477"/>
                  </a:cubicBezTo>
                  <a:lnTo>
                    <a:pt x="501" y="1477"/>
                  </a:lnTo>
                  <a:lnTo>
                    <a:pt x="442" y="1443"/>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18"/>
            <p:cNvSpPr/>
            <p:nvPr/>
          </p:nvSpPr>
          <p:spPr>
            <a:xfrm>
              <a:off x="6029404" y="2747644"/>
              <a:ext cx="26549" cy="29604"/>
            </a:xfrm>
            <a:custGeom>
              <a:rect b="b" l="l" r="r" t="t"/>
              <a:pathLst>
                <a:path extrusionOk="0" h="1478" w="1322">
                  <a:moveTo>
                    <a:pt x="1319" y="209"/>
                  </a:moveTo>
                  <a:lnTo>
                    <a:pt x="1321" y="210"/>
                  </a:lnTo>
                  <a:cubicBezTo>
                    <a:pt x="1320" y="210"/>
                    <a:pt x="1319" y="209"/>
                    <a:pt x="1319" y="209"/>
                  </a:cubicBezTo>
                  <a:close/>
                  <a:moveTo>
                    <a:pt x="915" y="0"/>
                  </a:moveTo>
                  <a:cubicBezTo>
                    <a:pt x="648" y="0"/>
                    <a:pt x="1" y="1118"/>
                    <a:pt x="254" y="1244"/>
                  </a:cubicBezTo>
                  <a:lnTo>
                    <a:pt x="619" y="1477"/>
                  </a:lnTo>
                  <a:lnTo>
                    <a:pt x="619" y="1477"/>
                  </a:lnTo>
                  <a:cubicBezTo>
                    <a:pt x="370" y="1315"/>
                    <a:pt x="1016" y="200"/>
                    <a:pt x="1282" y="200"/>
                  </a:cubicBezTo>
                  <a:cubicBezTo>
                    <a:pt x="1295" y="200"/>
                    <a:pt x="1307" y="203"/>
                    <a:pt x="1319" y="209"/>
                  </a:cubicBezTo>
                  <a:lnTo>
                    <a:pt x="1319" y="209"/>
                  </a:lnTo>
                  <a:lnTo>
                    <a:pt x="954" y="10"/>
                  </a:lnTo>
                  <a:cubicBezTo>
                    <a:pt x="942" y="3"/>
                    <a:pt x="929" y="0"/>
                    <a:pt x="915" y="0"/>
                  </a:cubicBezTo>
                  <a:close/>
                  <a:moveTo>
                    <a:pt x="619" y="1477"/>
                  </a:moveTo>
                  <a:cubicBezTo>
                    <a:pt x="620" y="1477"/>
                    <a:pt x="620" y="1478"/>
                    <a:pt x="621" y="1478"/>
                  </a:cubicBezTo>
                  <a:lnTo>
                    <a:pt x="619" y="1477"/>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18"/>
            <p:cNvSpPr/>
            <p:nvPr/>
          </p:nvSpPr>
          <p:spPr>
            <a:xfrm>
              <a:off x="6036694" y="2751730"/>
              <a:ext cx="25947" cy="28863"/>
            </a:xfrm>
            <a:custGeom>
              <a:rect b="b" l="l" r="r" t="t"/>
              <a:pathLst>
                <a:path extrusionOk="0" h="1441" w="1292">
                  <a:moveTo>
                    <a:pt x="1283" y="202"/>
                  </a:moveTo>
                  <a:lnTo>
                    <a:pt x="1292" y="206"/>
                  </a:lnTo>
                  <a:cubicBezTo>
                    <a:pt x="1289" y="205"/>
                    <a:pt x="1286" y="203"/>
                    <a:pt x="1283" y="202"/>
                  </a:cubicBezTo>
                  <a:close/>
                  <a:moveTo>
                    <a:pt x="891" y="0"/>
                  </a:moveTo>
                  <a:cubicBezTo>
                    <a:pt x="606" y="0"/>
                    <a:pt x="0" y="1112"/>
                    <a:pt x="224" y="1241"/>
                  </a:cubicBezTo>
                  <a:lnTo>
                    <a:pt x="581" y="1435"/>
                  </a:lnTo>
                  <a:lnTo>
                    <a:pt x="581" y="1435"/>
                  </a:lnTo>
                  <a:cubicBezTo>
                    <a:pt x="392" y="1307"/>
                    <a:pt x="1025" y="197"/>
                    <a:pt x="1258" y="197"/>
                  </a:cubicBezTo>
                  <a:cubicBezTo>
                    <a:pt x="1267" y="197"/>
                    <a:pt x="1275" y="198"/>
                    <a:pt x="1283" y="202"/>
                  </a:cubicBezTo>
                  <a:lnTo>
                    <a:pt x="1283" y="202"/>
                  </a:lnTo>
                  <a:lnTo>
                    <a:pt x="925" y="6"/>
                  </a:lnTo>
                  <a:cubicBezTo>
                    <a:pt x="914" y="2"/>
                    <a:pt x="903" y="0"/>
                    <a:pt x="891" y="0"/>
                  </a:cubicBezTo>
                  <a:close/>
                  <a:moveTo>
                    <a:pt x="581" y="1435"/>
                  </a:moveTo>
                  <a:lnTo>
                    <a:pt x="581" y="1435"/>
                  </a:lnTo>
                  <a:cubicBezTo>
                    <a:pt x="584" y="1437"/>
                    <a:pt x="587" y="1439"/>
                    <a:pt x="591" y="1441"/>
                  </a:cubicBezTo>
                  <a:lnTo>
                    <a:pt x="581" y="1435"/>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18"/>
            <p:cNvSpPr/>
            <p:nvPr/>
          </p:nvSpPr>
          <p:spPr>
            <a:xfrm>
              <a:off x="5870371" y="2661655"/>
              <a:ext cx="182891" cy="119619"/>
            </a:xfrm>
            <a:custGeom>
              <a:rect b="b" l="l" r="r" t="t"/>
              <a:pathLst>
                <a:path extrusionOk="0" h="5972" w="9107">
                  <a:moveTo>
                    <a:pt x="67" y="0"/>
                  </a:moveTo>
                  <a:lnTo>
                    <a:pt x="0" y="33"/>
                  </a:lnTo>
                  <a:cubicBezTo>
                    <a:pt x="0" y="67"/>
                    <a:pt x="0" y="100"/>
                    <a:pt x="0" y="100"/>
                  </a:cubicBezTo>
                  <a:lnTo>
                    <a:pt x="1368" y="1668"/>
                  </a:lnTo>
                  <a:lnTo>
                    <a:pt x="8506" y="5771"/>
                  </a:lnTo>
                  <a:lnTo>
                    <a:pt x="8706" y="5871"/>
                  </a:lnTo>
                  <a:lnTo>
                    <a:pt x="8864" y="5965"/>
                  </a:lnTo>
                  <a:lnTo>
                    <a:pt x="8864" y="5965"/>
                  </a:lnTo>
                  <a:cubicBezTo>
                    <a:pt x="8748" y="5883"/>
                    <a:pt x="8912" y="5462"/>
                    <a:pt x="9107" y="5137"/>
                  </a:cubicBezTo>
                  <a:cubicBezTo>
                    <a:pt x="9107" y="5120"/>
                    <a:pt x="9098" y="5112"/>
                    <a:pt x="9090" y="5112"/>
                  </a:cubicBezTo>
                  <a:cubicBezTo>
                    <a:pt x="9082" y="5112"/>
                    <a:pt x="9073" y="5120"/>
                    <a:pt x="9073" y="5137"/>
                  </a:cubicBezTo>
                  <a:lnTo>
                    <a:pt x="1535" y="801"/>
                  </a:lnTo>
                  <a:lnTo>
                    <a:pt x="67" y="0"/>
                  </a:lnTo>
                  <a:close/>
                  <a:moveTo>
                    <a:pt x="8864" y="5965"/>
                  </a:moveTo>
                  <a:cubicBezTo>
                    <a:pt x="8867" y="5968"/>
                    <a:pt x="8870" y="5969"/>
                    <a:pt x="8873" y="5971"/>
                  </a:cubicBezTo>
                  <a:lnTo>
                    <a:pt x="8864" y="5965"/>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18"/>
            <p:cNvSpPr/>
            <p:nvPr/>
          </p:nvSpPr>
          <p:spPr>
            <a:xfrm>
              <a:off x="6046555" y="2755696"/>
              <a:ext cx="53600" cy="43185"/>
            </a:xfrm>
            <a:custGeom>
              <a:rect b="b" l="l" r="r" t="t"/>
              <a:pathLst>
                <a:path extrusionOk="0" h="2156" w="2669">
                  <a:moveTo>
                    <a:pt x="792" y="1"/>
                  </a:moveTo>
                  <a:cubicBezTo>
                    <a:pt x="620" y="1"/>
                    <a:pt x="354" y="338"/>
                    <a:pt x="200" y="676"/>
                  </a:cubicBezTo>
                  <a:cubicBezTo>
                    <a:pt x="67" y="942"/>
                    <a:pt x="0" y="1209"/>
                    <a:pt x="100" y="1243"/>
                  </a:cubicBezTo>
                  <a:lnTo>
                    <a:pt x="1668" y="2143"/>
                  </a:lnTo>
                  <a:cubicBezTo>
                    <a:pt x="1701" y="2152"/>
                    <a:pt x="1737" y="2156"/>
                    <a:pt x="1773" y="2156"/>
                  </a:cubicBezTo>
                  <a:cubicBezTo>
                    <a:pt x="1881" y="2156"/>
                    <a:pt x="1993" y="2118"/>
                    <a:pt x="2068" y="2043"/>
                  </a:cubicBezTo>
                  <a:cubicBezTo>
                    <a:pt x="2402" y="1743"/>
                    <a:pt x="2669" y="1076"/>
                    <a:pt x="2369" y="909"/>
                  </a:cubicBezTo>
                  <a:lnTo>
                    <a:pt x="834" y="8"/>
                  </a:lnTo>
                  <a:cubicBezTo>
                    <a:pt x="821" y="3"/>
                    <a:pt x="807" y="1"/>
                    <a:pt x="792" y="1"/>
                  </a:cubicBezTo>
                  <a:close/>
                </a:path>
              </a:pathLst>
            </a:custGeom>
            <a:solidFill>
              <a:srgbClr val="F2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18"/>
            <p:cNvSpPr/>
            <p:nvPr/>
          </p:nvSpPr>
          <p:spPr>
            <a:xfrm>
              <a:off x="6076699" y="2773463"/>
              <a:ext cx="23456" cy="25719"/>
            </a:xfrm>
            <a:custGeom>
              <a:rect b="b" l="l" r="r" t="t"/>
              <a:pathLst>
                <a:path extrusionOk="0" h="1284" w="1168">
                  <a:moveTo>
                    <a:pt x="796" y="0"/>
                  </a:moveTo>
                  <a:cubicBezTo>
                    <a:pt x="762" y="0"/>
                    <a:pt x="728" y="8"/>
                    <a:pt x="701" y="22"/>
                  </a:cubicBezTo>
                  <a:cubicBezTo>
                    <a:pt x="367" y="156"/>
                    <a:pt x="134" y="422"/>
                    <a:pt x="67" y="789"/>
                  </a:cubicBezTo>
                  <a:cubicBezTo>
                    <a:pt x="0" y="1023"/>
                    <a:pt x="34" y="1190"/>
                    <a:pt x="134" y="1256"/>
                  </a:cubicBezTo>
                  <a:cubicBezTo>
                    <a:pt x="180" y="1275"/>
                    <a:pt x="227" y="1283"/>
                    <a:pt x="272" y="1283"/>
                  </a:cubicBezTo>
                  <a:cubicBezTo>
                    <a:pt x="388" y="1283"/>
                    <a:pt x="495" y="1228"/>
                    <a:pt x="567" y="1156"/>
                  </a:cubicBezTo>
                  <a:cubicBezTo>
                    <a:pt x="901" y="889"/>
                    <a:pt x="1168" y="256"/>
                    <a:pt x="934" y="55"/>
                  </a:cubicBezTo>
                  <a:cubicBezTo>
                    <a:pt x="895" y="16"/>
                    <a:pt x="845" y="0"/>
                    <a:pt x="796"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18"/>
            <p:cNvSpPr/>
            <p:nvPr/>
          </p:nvSpPr>
          <p:spPr>
            <a:xfrm>
              <a:off x="6702369" y="2646773"/>
              <a:ext cx="182911" cy="91898"/>
            </a:xfrm>
            <a:custGeom>
              <a:rect b="b" l="l" r="r" t="t"/>
              <a:pathLst>
                <a:path extrusionOk="0" h="4588" w="9108">
                  <a:moveTo>
                    <a:pt x="4571" y="1"/>
                  </a:moveTo>
                  <a:cubicBezTo>
                    <a:pt x="3570" y="1"/>
                    <a:pt x="2569" y="226"/>
                    <a:pt x="1635" y="676"/>
                  </a:cubicBezTo>
                  <a:cubicBezTo>
                    <a:pt x="1" y="1577"/>
                    <a:pt x="1" y="3011"/>
                    <a:pt x="1635" y="3912"/>
                  </a:cubicBezTo>
                  <a:cubicBezTo>
                    <a:pt x="2569" y="4362"/>
                    <a:pt x="3570" y="4588"/>
                    <a:pt x="4571" y="4588"/>
                  </a:cubicBezTo>
                  <a:cubicBezTo>
                    <a:pt x="5571" y="4588"/>
                    <a:pt x="6572" y="4362"/>
                    <a:pt x="7506" y="3912"/>
                  </a:cubicBezTo>
                  <a:cubicBezTo>
                    <a:pt x="9107" y="3011"/>
                    <a:pt x="9107" y="1577"/>
                    <a:pt x="7506" y="676"/>
                  </a:cubicBezTo>
                  <a:cubicBezTo>
                    <a:pt x="6572" y="226"/>
                    <a:pt x="5571" y="1"/>
                    <a:pt x="4571"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18"/>
            <p:cNvSpPr/>
            <p:nvPr/>
          </p:nvSpPr>
          <p:spPr>
            <a:xfrm>
              <a:off x="6713093" y="2547104"/>
              <a:ext cx="161463" cy="54722"/>
            </a:xfrm>
            <a:custGeom>
              <a:rect b="b" l="l" r="r" t="t"/>
              <a:pathLst>
                <a:path extrusionOk="0" h="2732" w="8040">
                  <a:moveTo>
                    <a:pt x="4142" y="0"/>
                  </a:moveTo>
                  <a:cubicBezTo>
                    <a:pt x="3208" y="0"/>
                    <a:pt x="2281" y="159"/>
                    <a:pt x="1402" y="482"/>
                  </a:cubicBezTo>
                  <a:cubicBezTo>
                    <a:pt x="1" y="1049"/>
                    <a:pt x="34" y="1916"/>
                    <a:pt x="1435" y="2383"/>
                  </a:cubicBezTo>
                  <a:cubicBezTo>
                    <a:pt x="2221" y="2615"/>
                    <a:pt x="3028" y="2732"/>
                    <a:pt x="3834" y="2732"/>
                  </a:cubicBezTo>
                  <a:cubicBezTo>
                    <a:pt x="4772" y="2732"/>
                    <a:pt x="5708" y="2573"/>
                    <a:pt x="6605" y="2250"/>
                  </a:cubicBezTo>
                  <a:cubicBezTo>
                    <a:pt x="8040" y="1683"/>
                    <a:pt x="8006" y="816"/>
                    <a:pt x="6539" y="349"/>
                  </a:cubicBezTo>
                  <a:cubicBezTo>
                    <a:pt x="5752" y="117"/>
                    <a:pt x="4945" y="0"/>
                    <a:pt x="414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18"/>
            <p:cNvSpPr/>
            <p:nvPr/>
          </p:nvSpPr>
          <p:spPr>
            <a:xfrm>
              <a:off x="6717792" y="2518000"/>
              <a:ext cx="149394" cy="202924"/>
            </a:xfrm>
            <a:custGeom>
              <a:rect b="b" l="l" r="r" t="t"/>
              <a:pathLst>
                <a:path extrusionOk="0" h="10131" w="7439">
                  <a:moveTo>
                    <a:pt x="7439" y="0"/>
                  </a:moveTo>
                  <a:lnTo>
                    <a:pt x="0" y="200"/>
                  </a:lnTo>
                  <a:lnTo>
                    <a:pt x="767" y="8973"/>
                  </a:lnTo>
                  <a:cubicBezTo>
                    <a:pt x="834" y="9274"/>
                    <a:pt x="1134" y="9574"/>
                    <a:pt x="1701" y="9807"/>
                  </a:cubicBezTo>
                  <a:cubicBezTo>
                    <a:pt x="2376" y="10022"/>
                    <a:pt x="3072" y="10131"/>
                    <a:pt x="3766" y="10131"/>
                  </a:cubicBezTo>
                  <a:cubicBezTo>
                    <a:pt x="4582" y="10131"/>
                    <a:pt x="5396" y="9980"/>
                    <a:pt x="6171" y="9674"/>
                  </a:cubicBezTo>
                  <a:cubicBezTo>
                    <a:pt x="6738" y="9407"/>
                    <a:pt x="7038" y="9107"/>
                    <a:pt x="7072" y="8773"/>
                  </a:cubicBezTo>
                  <a:lnTo>
                    <a:pt x="7439"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18"/>
            <p:cNvSpPr/>
            <p:nvPr/>
          </p:nvSpPr>
          <p:spPr>
            <a:xfrm>
              <a:off x="6717792" y="2518000"/>
              <a:ext cx="148731" cy="54522"/>
            </a:xfrm>
            <a:custGeom>
              <a:rect b="b" l="l" r="r" t="t"/>
              <a:pathLst>
                <a:path extrusionOk="0" h="2722" w="7406">
                  <a:moveTo>
                    <a:pt x="7405" y="0"/>
                  </a:moveTo>
                  <a:lnTo>
                    <a:pt x="0" y="200"/>
                  </a:lnTo>
                  <a:lnTo>
                    <a:pt x="133" y="1968"/>
                  </a:lnTo>
                  <a:cubicBezTo>
                    <a:pt x="334" y="2102"/>
                    <a:pt x="567" y="2202"/>
                    <a:pt x="767" y="2302"/>
                  </a:cubicBezTo>
                  <a:cubicBezTo>
                    <a:pt x="1662" y="2580"/>
                    <a:pt x="2592" y="2722"/>
                    <a:pt x="3522" y="2722"/>
                  </a:cubicBezTo>
                  <a:cubicBezTo>
                    <a:pt x="4603" y="2722"/>
                    <a:pt x="5683" y="2530"/>
                    <a:pt x="6705" y="2135"/>
                  </a:cubicBezTo>
                  <a:lnTo>
                    <a:pt x="6905" y="2035"/>
                  </a:lnTo>
                  <a:cubicBezTo>
                    <a:pt x="7072" y="1968"/>
                    <a:pt x="7205" y="1868"/>
                    <a:pt x="7339" y="1768"/>
                  </a:cubicBezTo>
                  <a:lnTo>
                    <a:pt x="7405"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18"/>
            <p:cNvSpPr/>
            <p:nvPr/>
          </p:nvSpPr>
          <p:spPr>
            <a:xfrm>
              <a:off x="6707731" y="2484870"/>
              <a:ext cx="168834" cy="74632"/>
            </a:xfrm>
            <a:custGeom>
              <a:rect b="b" l="l" r="r" t="t"/>
              <a:pathLst>
                <a:path extrusionOk="0" h="3726" w="8407">
                  <a:moveTo>
                    <a:pt x="4366" y="0"/>
                  </a:moveTo>
                  <a:cubicBezTo>
                    <a:pt x="3294" y="0"/>
                    <a:pt x="2224" y="192"/>
                    <a:pt x="1202" y="587"/>
                  </a:cubicBezTo>
                  <a:cubicBezTo>
                    <a:pt x="1068" y="620"/>
                    <a:pt x="935" y="687"/>
                    <a:pt x="835" y="754"/>
                  </a:cubicBezTo>
                  <a:lnTo>
                    <a:pt x="1" y="787"/>
                  </a:lnTo>
                  <a:lnTo>
                    <a:pt x="34" y="2121"/>
                  </a:lnTo>
                  <a:cubicBezTo>
                    <a:pt x="34" y="2555"/>
                    <a:pt x="468" y="2989"/>
                    <a:pt x="1302" y="3289"/>
                  </a:cubicBezTo>
                  <a:cubicBezTo>
                    <a:pt x="2197" y="3582"/>
                    <a:pt x="3120" y="3725"/>
                    <a:pt x="4042" y="3725"/>
                  </a:cubicBezTo>
                  <a:cubicBezTo>
                    <a:pt x="5114" y="3725"/>
                    <a:pt x="6184" y="3532"/>
                    <a:pt x="7206" y="3155"/>
                  </a:cubicBezTo>
                  <a:cubicBezTo>
                    <a:pt x="8006" y="2788"/>
                    <a:pt x="8407" y="2355"/>
                    <a:pt x="8407" y="1921"/>
                  </a:cubicBezTo>
                  <a:lnTo>
                    <a:pt x="8373" y="554"/>
                  </a:lnTo>
                  <a:lnTo>
                    <a:pt x="7506" y="587"/>
                  </a:lnTo>
                  <a:cubicBezTo>
                    <a:pt x="7373" y="520"/>
                    <a:pt x="7239" y="487"/>
                    <a:pt x="7106" y="420"/>
                  </a:cubicBezTo>
                  <a:cubicBezTo>
                    <a:pt x="6211" y="142"/>
                    <a:pt x="5288" y="0"/>
                    <a:pt x="4366"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18"/>
            <p:cNvSpPr/>
            <p:nvPr/>
          </p:nvSpPr>
          <p:spPr>
            <a:xfrm>
              <a:off x="6699035" y="2464159"/>
              <a:ext cx="185562" cy="68282"/>
            </a:xfrm>
            <a:custGeom>
              <a:rect b="b" l="l" r="r" t="t"/>
              <a:pathLst>
                <a:path extrusionOk="0" h="3409" w="9240">
                  <a:moveTo>
                    <a:pt x="4771" y="0"/>
                  </a:moveTo>
                  <a:cubicBezTo>
                    <a:pt x="3694" y="0"/>
                    <a:pt x="2623" y="192"/>
                    <a:pt x="1601" y="587"/>
                  </a:cubicBezTo>
                  <a:cubicBezTo>
                    <a:pt x="0" y="1287"/>
                    <a:pt x="33" y="2355"/>
                    <a:pt x="1668" y="2989"/>
                  </a:cubicBezTo>
                  <a:cubicBezTo>
                    <a:pt x="2563" y="3266"/>
                    <a:pt x="3486" y="3408"/>
                    <a:pt x="4408" y="3408"/>
                  </a:cubicBezTo>
                  <a:cubicBezTo>
                    <a:pt x="5480" y="3408"/>
                    <a:pt x="6550" y="3216"/>
                    <a:pt x="7572" y="2822"/>
                  </a:cubicBezTo>
                  <a:cubicBezTo>
                    <a:pt x="9240" y="2121"/>
                    <a:pt x="9207" y="1054"/>
                    <a:pt x="7539" y="420"/>
                  </a:cubicBezTo>
                  <a:cubicBezTo>
                    <a:pt x="6629" y="142"/>
                    <a:pt x="5697" y="0"/>
                    <a:pt x="477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18"/>
            <p:cNvSpPr/>
            <p:nvPr/>
          </p:nvSpPr>
          <p:spPr>
            <a:xfrm>
              <a:off x="6720463" y="2467885"/>
              <a:ext cx="142706" cy="54602"/>
            </a:xfrm>
            <a:custGeom>
              <a:rect b="b" l="l" r="r" t="t"/>
              <a:pathLst>
                <a:path extrusionOk="0" h="2726" w="7106">
                  <a:moveTo>
                    <a:pt x="6672" y="1"/>
                  </a:moveTo>
                  <a:lnTo>
                    <a:pt x="4537" y="67"/>
                  </a:lnTo>
                  <a:cubicBezTo>
                    <a:pt x="4289" y="44"/>
                    <a:pt x="4037" y="33"/>
                    <a:pt x="3784" y="33"/>
                  </a:cubicBezTo>
                  <a:cubicBezTo>
                    <a:pt x="3325" y="33"/>
                    <a:pt x="2866" y="69"/>
                    <a:pt x="2436" y="134"/>
                  </a:cubicBezTo>
                  <a:lnTo>
                    <a:pt x="367" y="167"/>
                  </a:lnTo>
                  <a:lnTo>
                    <a:pt x="101" y="1301"/>
                  </a:lnTo>
                  <a:cubicBezTo>
                    <a:pt x="0" y="1702"/>
                    <a:pt x="334" y="2135"/>
                    <a:pt x="1101" y="2402"/>
                  </a:cubicBezTo>
                  <a:cubicBezTo>
                    <a:pt x="1837" y="2617"/>
                    <a:pt x="2594" y="2726"/>
                    <a:pt x="3350" y="2726"/>
                  </a:cubicBezTo>
                  <a:cubicBezTo>
                    <a:pt x="4238" y="2726"/>
                    <a:pt x="5124" y="2575"/>
                    <a:pt x="5971" y="2269"/>
                  </a:cubicBezTo>
                  <a:cubicBezTo>
                    <a:pt x="6772" y="1935"/>
                    <a:pt x="7106" y="1502"/>
                    <a:pt x="6972" y="1101"/>
                  </a:cubicBezTo>
                  <a:lnTo>
                    <a:pt x="6672" y="1"/>
                  </a:ln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18"/>
            <p:cNvSpPr/>
            <p:nvPr/>
          </p:nvSpPr>
          <p:spPr>
            <a:xfrm>
              <a:off x="6721126" y="2448696"/>
              <a:ext cx="140035" cy="47311"/>
            </a:xfrm>
            <a:custGeom>
              <a:rect b="b" l="l" r="r" t="t"/>
              <a:pathLst>
                <a:path extrusionOk="0" h="2362" w="6973">
                  <a:moveTo>
                    <a:pt x="3633" y="1"/>
                  </a:moveTo>
                  <a:cubicBezTo>
                    <a:pt x="2808" y="1"/>
                    <a:pt x="1985" y="136"/>
                    <a:pt x="1202" y="391"/>
                  </a:cubicBezTo>
                  <a:cubicBezTo>
                    <a:pt x="1" y="892"/>
                    <a:pt x="1" y="1659"/>
                    <a:pt x="1235" y="2059"/>
                  </a:cubicBezTo>
                  <a:cubicBezTo>
                    <a:pt x="1916" y="2261"/>
                    <a:pt x="2619" y="2361"/>
                    <a:pt x="3324" y="2361"/>
                  </a:cubicBezTo>
                  <a:cubicBezTo>
                    <a:pt x="4137" y="2361"/>
                    <a:pt x="4952" y="2227"/>
                    <a:pt x="5738" y="1959"/>
                  </a:cubicBezTo>
                  <a:cubicBezTo>
                    <a:pt x="6972" y="1459"/>
                    <a:pt x="6939" y="725"/>
                    <a:pt x="5672" y="291"/>
                  </a:cubicBezTo>
                  <a:cubicBezTo>
                    <a:pt x="5005" y="95"/>
                    <a:pt x="4318" y="1"/>
                    <a:pt x="3633"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18"/>
            <p:cNvSpPr/>
            <p:nvPr/>
          </p:nvSpPr>
          <p:spPr>
            <a:xfrm>
              <a:off x="6736549" y="2457069"/>
              <a:ext cx="109209" cy="30345"/>
            </a:xfrm>
            <a:custGeom>
              <a:rect b="b" l="l" r="r" t="t"/>
              <a:pathLst>
                <a:path extrusionOk="0" h="1515" w="5438">
                  <a:moveTo>
                    <a:pt x="2970" y="0"/>
                  </a:moveTo>
                  <a:cubicBezTo>
                    <a:pt x="2880" y="0"/>
                    <a:pt x="2791" y="3"/>
                    <a:pt x="2702" y="7"/>
                  </a:cubicBezTo>
                  <a:cubicBezTo>
                    <a:pt x="1968" y="40"/>
                    <a:pt x="1268" y="140"/>
                    <a:pt x="600" y="374"/>
                  </a:cubicBezTo>
                  <a:cubicBezTo>
                    <a:pt x="100" y="607"/>
                    <a:pt x="0" y="807"/>
                    <a:pt x="0" y="841"/>
                  </a:cubicBezTo>
                  <a:cubicBezTo>
                    <a:pt x="0" y="841"/>
                    <a:pt x="33" y="907"/>
                    <a:pt x="133" y="974"/>
                  </a:cubicBezTo>
                  <a:cubicBezTo>
                    <a:pt x="267" y="1108"/>
                    <a:pt x="434" y="1174"/>
                    <a:pt x="634" y="1241"/>
                  </a:cubicBezTo>
                  <a:cubicBezTo>
                    <a:pt x="1216" y="1416"/>
                    <a:pt x="1824" y="1514"/>
                    <a:pt x="2435" y="1514"/>
                  </a:cubicBezTo>
                  <a:cubicBezTo>
                    <a:pt x="2524" y="1514"/>
                    <a:pt x="2613" y="1512"/>
                    <a:pt x="2702" y="1508"/>
                  </a:cubicBezTo>
                  <a:cubicBezTo>
                    <a:pt x="3436" y="1475"/>
                    <a:pt x="4136" y="1374"/>
                    <a:pt x="4803" y="1141"/>
                  </a:cubicBezTo>
                  <a:cubicBezTo>
                    <a:pt x="4970" y="1041"/>
                    <a:pt x="5137" y="974"/>
                    <a:pt x="5304" y="841"/>
                  </a:cubicBezTo>
                  <a:cubicBezTo>
                    <a:pt x="5371" y="807"/>
                    <a:pt x="5404" y="741"/>
                    <a:pt x="5437" y="674"/>
                  </a:cubicBezTo>
                  <a:cubicBezTo>
                    <a:pt x="5437" y="641"/>
                    <a:pt x="5304" y="474"/>
                    <a:pt x="4803" y="274"/>
                  </a:cubicBezTo>
                  <a:cubicBezTo>
                    <a:pt x="4221" y="99"/>
                    <a:pt x="3588" y="0"/>
                    <a:pt x="297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18"/>
            <p:cNvSpPr/>
            <p:nvPr/>
          </p:nvSpPr>
          <p:spPr>
            <a:xfrm>
              <a:off x="6739220" y="2463759"/>
              <a:ext cx="103847" cy="23655"/>
            </a:xfrm>
            <a:custGeom>
              <a:rect b="b" l="l" r="r" t="t"/>
              <a:pathLst>
                <a:path extrusionOk="0" h="1181" w="5171">
                  <a:moveTo>
                    <a:pt x="2837" y="0"/>
                  </a:moveTo>
                  <a:cubicBezTo>
                    <a:pt x="2747" y="0"/>
                    <a:pt x="2658" y="2"/>
                    <a:pt x="2569" y="6"/>
                  </a:cubicBezTo>
                  <a:cubicBezTo>
                    <a:pt x="1868" y="6"/>
                    <a:pt x="1135" y="140"/>
                    <a:pt x="467" y="373"/>
                  </a:cubicBezTo>
                  <a:cubicBezTo>
                    <a:pt x="301" y="440"/>
                    <a:pt x="134" y="540"/>
                    <a:pt x="0" y="640"/>
                  </a:cubicBezTo>
                  <a:cubicBezTo>
                    <a:pt x="134" y="774"/>
                    <a:pt x="301" y="840"/>
                    <a:pt x="501" y="907"/>
                  </a:cubicBezTo>
                  <a:cubicBezTo>
                    <a:pt x="1083" y="1082"/>
                    <a:pt x="1691" y="1180"/>
                    <a:pt x="2302" y="1180"/>
                  </a:cubicBezTo>
                  <a:cubicBezTo>
                    <a:pt x="2391" y="1180"/>
                    <a:pt x="2480" y="1178"/>
                    <a:pt x="2569" y="1174"/>
                  </a:cubicBezTo>
                  <a:cubicBezTo>
                    <a:pt x="3303" y="1141"/>
                    <a:pt x="4003" y="1040"/>
                    <a:pt x="4670" y="807"/>
                  </a:cubicBezTo>
                  <a:cubicBezTo>
                    <a:pt x="4837" y="707"/>
                    <a:pt x="5004" y="640"/>
                    <a:pt x="5171" y="507"/>
                  </a:cubicBezTo>
                  <a:cubicBezTo>
                    <a:pt x="5037" y="407"/>
                    <a:pt x="4871" y="340"/>
                    <a:pt x="4670" y="273"/>
                  </a:cubicBezTo>
                  <a:cubicBezTo>
                    <a:pt x="4088" y="99"/>
                    <a:pt x="3455" y="0"/>
                    <a:pt x="2837"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18"/>
            <p:cNvSpPr/>
            <p:nvPr/>
          </p:nvSpPr>
          <p:spPr>
            <a:xfrm>
              <a:off x="6812903" y="2472973"/>
              <a:ext cx="16769" cy="8553"/>
            </a:xfrm>
            <a:custGeom>
              <a:rect b="b" l="l" r="r" t="t"/>
              <a:pathLst>
                <a:path extrusionOk="0" h="427" w="835">
                  <a:moveTo>
                    <a:pt x="610" y="1"/>
                  </a:moveTo>
                  <a:cubicBezTo>
                    <a:pt x="484" y="1"/>
                    <a:pt x="359" y="38"/>
                    <a:pt x="234" y="113"/>
                  </a:cubicBezTo>
                  <a:cubicBezTo>
                    <a:pt x="67" y="214"/>
                    <a:pt x="1" y="347"/>
                    <a:pt x="101" y="414"/>
                  </a:cubicBezTo>
                  <a:cubicBezTo>
                    <a:pt x="143" y="422"/>
                    <a:pt x="184" y="426"/>
                    <a:pt x="225" y="426"/>
                  </a:cubicBezTo>
                  <a:cubicBezTo>
                    <a:pt x="349" y="426"/>
                    <a:pt x="468" y="389"/>
                    <a:pt x="568" y="314"/>
                  </a:cubicBezTo>
                  <a:cubicBezTo>
                    <a:pt x="735" y="180"/>
                    <a:pt x="835" y="47"/>
                    <a:pt x="735" y="13"/>
                  </a:cubicBezTo>
                  <a:cubicBezTo>
                    <a:pt x="693" y="5"/>
                    <a:pt x="651" y="1"/>
                    <a:pt x="610"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18"/>
            <p:cNvSpPr/>
            <p:nvPr/>
          </p:nvSpPr>
          <p:spPr>
            <a:xfrm>
              <a:off x="6720463" y="2572782"/>
              <a:ext cx="146723" cy="92018"/>
            </a:xfrm>
            <a:custGeom>
              <a:rect b="b" l="l" r="r" t="t"/>
              <a:pathLst>
                <a:path extrusionOk="0" h="4594" w="7306">
                  <a:moveTo>
                    <a:pt x="7306" y="1"/>
                  </a:moveTo>
                  <a:lnTo>
                    <a:pt x="7304" y="39"/>
                  </a:lnTo>
                  <a:lnTo>
                    <a:pt x="7304" y="39"/>
                  </a:lnTo>
                  <a:cubicBezTo>
                    <a:pt x="7305" y="26"/>
                    <a:pt x="7306" y="13"/>
                    <a:pt x="7306" y="1"/>
                  </a:cubicBezTo>
                  <a:close/>
                  <a:moveTo>
                    <a:pt x="0" y="167"/>
                  </a:moveTo>
                  <a:lnTo>
                    <a:pt x="0" y="167"/>
                  </a:lnTo>
                  <a:cubicBezTo>
                    <a:pt x="0" y="201"/>
                    <a:pt x="4" y="235"/>
                    <a:pt x="10" y="268"/>
                  </a:cubicBezTo>
                  <a:lnTo>
                    <a:pt x="10" y="268"/>
                  </a:lnTo>
                  <a:lnTo>
                    <a:pt x="0" y="167"/>
                  </a:lnTo>
                  <a:close/>
                  <a:moveTo>
                    <a:pt x="7304" y="39"/>
                  </a:moveTo>
                  <a:lnTo>
                    <a:pt x="7304" y="39"/>
                  </a:lnTo>
                  <a:cubicBezTo>
                    <a:pt x="7277" y="362"/>
                    <a:pt x="6912" y="711"/>
                    <a:pt x="6238" y="968"/>
                  </a:cubicBezTo>
                  <a:cubicBezTo>
                    <a:pt x="5341" y="1291"/>
                    <a:pt x="4405" y="1450"/>
                    <a:pt x="3467" y="1450"/>
                  </a:cubicBezTo>
                  <a:cubicBezTo>
                    <a:pt x="2661" y="1450"/>
                    <a:pt x="1854" y="1333"/>
                    <a:pt x="1068" y="1101"/>
                  </a:cubicBezTo>
                  <a:cubicBezTo>
                    <a:pt x="432" y="889"/>
                    <a:pt x="71" y="595"/>
                    <a:pt x="10" y="268"/>
                  </a:cubicBezTo>
                  <a:lnTo>
                    <a:pt x="10" y="268"/>
                  </a:lnTo>
                  <a:lnTo>
                    <a:pt x="301" y="3403"/>
                  </a:lnTo>
                  <a:cubicBezTo>
                    <a:pt x="301" y="3737"/>
                    <a:pt x="634" y="4037"/>
                    <a:pt x="1301" y="4270"/>
                  </a:cubicBezTo>
                  <a:cubicBezTo>
                    <a:pt x="2037" y="4485"/>
                    <a:pt x="2794" y="4594"/>
                    <a:pt x="3550" y="4594"/>
                  </a:cubicBezTo>
                  <a:cubicBezTo>
                    <a:pt x="4438" y="4594"/>
                    <a:pt x="5324" y="4443"/>
                    <a:pt x="6172" y="4137"/>
                  </a:cubicBezTo>
                  <a:cubicBezTo>
                    <a:pt x="6839" y="3870"/>
                    <a:pt x="7172" y="3536"/>
                    <a:pt x="7172" y="3203"/>
                  </a:cubicBezTo>
                  <a:lnTo>
                    <a:pt x="7304" y="39"/>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18"/>
            <p:cNvSpPr/>
            <p:nvPr/>
          </p:nvSpPr>
          <p:spPr>
            <a:xfrm>
              <a:off x="6740767" y="2617950"/>
              <a:ext cx="37996" cy="33771"/>
            </a:xfrm>
            <a:custGeom>
              <a:rect b="b" l="l" r="r" t="t"/>
              <a:pathLst>
                <a:path extrusionOk="0" h="1686" w="1892">
                  <a:moveTo>
                    <a:pt x="340" y="0"/>
                  </a:moveTo>
                  <a:cubicBezTo>
                    <a:pt x="304" y="0"/>
                    <a:pt x="281" y="24"/>
                    <a:pt x="257" y="47"/>
                  </a:cubicBezTo>
                  <a:cubicBezTo>
                    <a:pt x="0" y="903"/>
                    <a:pt x="646" y="1686"/>
                    <a:pt x="1444" y="1686"/>
                  </a:cubicBezTo>
                  <a:cubicBezTo>
                    <a:pt x="1579" y="1686"/>
                    <a:pt x="1718" y="1663"/>
                    <a:pt x="1858" y="1615"/>
                  </a:cubicBezTo>
                  <a:cubicBezTo>
                    <a:pt x="1892" y="1615"/>
                    <a:pt x="1892" y="1548"/>
                    <a:pt x="1858" y="1548"/>
                  </a:cubicBezTo>
                  <a:cubicBezTo>
                    <a:pt x="1758" y="1482"/>
                    <a:pt x="1625" y="1382"/>
                    <a:pt x="1558" y="1281"/>
                  </a:cubicBezTo>
                  <a:cubicBezTo>
                    <a:pt x="1425" y="1081"/>
                    <a:pt x="1324" y="915"/>
                    <a:pt x="1258" y="714"/>
                  </a:cubicBezTo>
                  <a:cubicBezTo>
                    <a:pt x="1058" y="381"/>
                    <a:pt x="757" y="147"/>
                    <a:pt x="390" y="14"/>
                  </a:cubicBezTo>
                  <a:cubicBezTo>
                    <a:pt x="371" y="4"/>
                    <a:pt x="354" y="0"/>
                    <a:pt x="340"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18"/>
            <p:cNvSpPr/>
            <p:nvPr/>
          </p:nvSpPr>
          <p:spPr>
            <a:xfrm>
              <a:off x="6751270" y="2610178"/>
              <a:ext cx="38217" cy="35293"/>
            </a:xfrm>
            <a:custGeom>
              <a:rect b="b" l="l" r="r" t="t"/>
              <a:pathLst>
                <a:path extrusionOk="0" h="1762" w="1903">
                  <a:moveTo>
                    <a:pt x="532" y="0"/>
                  </a:moveTo>
                  <a:cubicBezTo>
                    <a:pt x="374" y="0"/>
                    <a:pt x="215" y="34"/>
                    <a:pt x="68" y="102"/>
                  </a:cubicBezTo>
                  <a:cubicBezTo>
                    <a:pt x="1" y="135"/>
                    <a:pt x="1" y="235"/>
                    <a:pt x="68" y="302"/>
                  </a:cubicBezTo>
                  <a:cubicBezTo>
                    <a:pt x="268" y="369"/>
                    <a:pt x="435" y="469"/>
                    <a:pt x="601" y="602"/>
                  </a:cubicBezTo>
                  <a:cubicBezTo>
                    <a:pt x="768" y="735"/>
                    <a:pt x="902" y="902"/>
                    <a:pt x="1035" y="1102"/>
                  </a:cubicBezTo>
                  <a:cubicBezTo>
                    <a:pt x="1135" y="1369"/>
                    <a:pt x="1302" y="1569"/>
                    <a:pt x="1502" y="1736"/>
                  </a:cubicBezTo>
                  <a:cubicBezTo>
                    <a:pt x="1535" y="1753"/>
                    <a:pt x="1569" y="1761"/>
                    <a:pt x="1598" y="1761"/>
                  </a:cubicBezTo>
                  <a:cubicBezTo>
                    <a:pt x="1627" y="1761"/>
                    <a:pt x="1652" y="1753"/>
                    <a:pt x="1669" y="1736"/>
                  </a:cubicBezTo>
                  <a:cubicBezTo>
                    <a:pt x="1902" y="1269"/>
                    <a:pt x="1769" y="702"/>
                    <a:pt x="1369" y="369"/>
                  </a:cubicBezTo>
                  <a:cubicBezTo>
                    <a:pt x="1148" y="126"/>
                    <a:pt x="841" y="0"/>
                    <a:pt x="532" y="0"/>
                  </a:cubicBezTo>
                  <a:close/>
                </a:path>
              </a:pathLst>
            </a:cu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18"/>
            <p:cNvSpPr/>
            <p:nvPr/>
          </p:nvSpPr>
          <p:spPr>
            <a:xfrm>
              <a:off x="6960951" y="2244230"/>
              <a:ext cx="607616" cy="348442"/>
            </a:xfrm>
            <a:custGeom>
              <a:rect b="b" l="l" r="r" t="t"/>
              <a:pathLst>
                <a:path extrusionOk="0" h="17396" w="30256">
                  <a:moveTo>
                    <a:pt x="28450" y="0"/>
                  </a:moveTo>
                  <a:cubicBezTo>
                    <a:pt x="28263" y="0"/>
                    <a:pt x="28071" y="42"/>
                    <a:pt x="27887" y="125"/>
                  </a:cubicBezTo>
                  <a:lnTo>
                    <a:pt x="301" y="16070"/>
                  </a:lnTo>
                  <a:cubicBezTo>
                    <a:pt x="1" y="16170"/>
                    <a:pt x="1" y="16604"/>
                    <a:pt x="268" y="16704"/>
                  </a:cubicBezTo>
                  <a:lnTo>
                    <a:pt x="1235" y="17271"/>
                  </a:lnTo>
                  <a:cubicBezTo>
                    <a:pt x="1418" y="17354"/>
                    <a:pt x="1610" y="17396"/>
                    <a:pt x="1798" y="17396"/>
                  </a:cubicBezTo>
                  <a:cubicBezTo>
                    <a:pt x="1985" y="17396"/>
                    <a:pt x="2169" y="17354"/>
                    <a:pt x="2336" y="17271"/>
                  </a:cubicBezTo>
                  <a:lnTo>
                    <a:pt x="29955" y="1326"/>
                  </a:lnTo>
                  <a:cubicBezTo>
                    <a:pt x="30256" y="1126"/>
                    <a:pt x="30256" y="859"/>
                    <a:pt x="29955" y="692"/>
                  </a:cubicBezTo>
                  <a:lnTo>
                    <a:pt x="28988" y="125"/>
                  </a:lnTo>
                  <a:cubicBezTo>
                    <a:pt x="28821" y="42"/>
                    <a:pt x="28638" y="0"/>
                    <a:pt x="28450"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18"/>
            <p:cNvSpPr/>
            <p:nvPr/>
          </p:nvSpPr>
          <p:spPr>
            <a:xfrm>
              <a:off x="6551650" y="1973625"/>
              <a:ext cx="700739" cy="422613"/>
            </a:xfrm>
            <a:custGeom>
              <a:rect b="b" l="l" r="r" t="t"/>
              <a:pathLst>
                <a:path extrusionOk="0" h="21099" w="34893">
                  <a:moveTo>
                    <a:pt x="28342" y="1"/>
                  </a:moveTo>
                  <a:cubicBezTo>
                    <a:pt x="28179" y="1"/>
                    <a:pt x="28020" y="42"/>
                    <a:pt x="27887" y="126"/>
                  </a:cubicBezTo>
                  <a:lnTo>
                    <a:pt x="467" y="15937"/>
                  </a:lnTo>
                  <a:cubicBezTo>
                    <a:pt x="201" y="16104"/>
                    <a:pt x="34" y="16404"/>
                    <a:pt x="0" y="16737"/>
                  </a:cubicBezTo>
                  <a:lnTo>
                    <a:pt x="0" y="16904"/>
                  </a:lnTo>
                  <a:cubicBezTo>
                    <a:pt x="0" y="17238"/>
                    <a:pt x="201" y="17571"/>
                    <a:pt x="467" y="17738"/>
                  </a:cubicBezTo>
                  <a:lnTo>
                    <a:pt x="6071" y="20974"/>
                  </a:lnTo>
                  <a:cubicBezTo>
                    <a:pt x="6222" y="21057"/>
                    <a:pt x="6380" y="21099"/>
                    <a:pt x="6538" y="21099"/>
                  </a:cubicBezTo>
                  <a:cubicBezTo>
                    <a:pt x="6697" y="21099"/>
                    <a:pt x="6855" y="21057"/>
                    <a:pt x="7005" y="20974"/>
                  </a:cubicBezTo>
                  <a:lnTo>
                    <a:pt x="34425" y="5129"/>
                  </a:lnTo>
                  <a:cubicBezTo>
                    <a:pt x="34692" y="4962"/>
                    <a:pt x="34859" y="4662"/>
                    <a:pt x="34892" y="4329"/>
                  </a:cubicBezTo>
                  <a:lnTo>
                    <a:pt x="34892" y="4162"/>
                  </a:lnTo>
                  <a:cubicBezTo>
                    <a:pt x="34859" y="3828"/>
                    <a:pt x="34692" y="3528"/>
                    <a:pt x="34425" y="3361"/>
                  </a:cubicBezTo>
                  <a:lnTo>
                    <a:pt x="28821" y="126"/>
                  </a:lnTo>
                  <a:cubicBezTo>
                    <a:pt x="28671" y="42"/>
                    <a:pt x="28504" y="1"/>
                    <a:pt x="28342"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18"/>
            <p:cNvSpPr/>
            <p:nvPr/>
          </p:nvSpPr>
          <p:spPr>
            <a:xfrm>
              <a:off x="6551650" y="1973625"/>
              <a:ext cx="700739" cy="422613"/>
            </a:xfrm>
            <a:custGeom>
              <a:rect b="b" l="l" r="r" t="t"/>
              <a:pathLst>
                <a:path extrusionOk="0" h="21099" w="34893">
                  <a:moveTo>
                    <a:pt x="28342" y="1"/>
                  </a:moveTo>
                  <a:cubicBezTo>
                    <a:pt x="28179" y="1"/>
                    <a:pt x="28020" y="42"/>
                    <a:pt x="27887" y="126"/>
                  </a:cubicBezTo>
                  <a:lnTo>
                    <a:pt x="467" y="15937"/>
                  </a:lnTo>
                  <a:cubicBezTo>
                    <a:pt x="201" y="16104"/>
                    <a:pt x="34" y="16404"/>
                    <a:pt x="0" y="16737"/>
                  </a:cubicBezTo>
                  <a:lnTo>
                    <a:pt x="0" y="16904"/>
                  </a:lnTo>
                  <a:cubicBezTo>
                    <a:pt x="0" y="17238"/>
                    <a:pt x="201" y="17571"/>
                    <a:pt x="467" y="17738"/>
                  </a:cubicBezTo>
                  <a:lnTo>
                    <a:pt x="6071" y="20974"/>
                  </a:lnTo>
                  <a:cubicBezTo>
                    <a:pt x="6222" y="21057"/>
                    <a:pt x="6380" y="21099"/>
                    <a:pt x="6538" y="21099"/>
                  </a:cubicBezTo>
                  <a:cubicBezTo>
                    <a:pt x="6697" y="21099"/>
                    <a:pt x="6855" y="21057"/>
                    <a:pt x="7005" y="20974"/>
                  </a:cubicBezTo>
                  <a:lnTo>
                    <a:pt x="34425" y="5129"/>
                  </a:lnTo>
                  <a:cubicBezTo>
                    <a:pt x="34692" y="4962"/>
                    <a:pt x="34859" y="4662"/>
                    <a:pt x="34892" y="4329"/>
                  </a:cubicBezTo>
                  <a:lnTo>
                    <a:pt x="34892" y="4162"/>
                  </a:lnTo>
                  <a:cubicBezTo>
                    <a:pt x="34859" y="3828"/>
                    <a:pt x="34692" y="3528"/>
                    <a:pt x="34425" y="3361"/>
                  </a:cubicBezTo>
                  <a:lnTo>
                    <a:pt x="28821" y="126"/>
                  </a:lnTo>
                  <a:cubicBezTo>
                    <a:pt x="28671" y="42"/>
                    <a:pt x="28504" y="1"/>
                    <a:pt x="2834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18"/>
            <p:cNvSpPr/>
            <p:nvPr/>
          </p:nvSpPr>
          <p:spPr>
            <a:xfrm>
              <a:off x="6556329" y="1973625"/>
              <a:ext cx="692023" cy="396734"/>
            </a:xfrm>
            <a:custGeom>
              <a:rect b="b" l="l" r="r" t="t"/>
              <a:pathLst>
                <a:path extrusionOk="0" h="19807" w="34459">
                  <a:moveTo>
                    <a:pt x="28109" y="1"/>
                  </a:moveTo>
                  <a:cubicBezTo>
                    <a:pt x="27946" y="1"/>
                    <a:pt x="27787" y="42"/>
                    <a:pt x="27654" y="126"/>
                  </a:cubicBezTo>
                  <a:lnTo>
                    <a:pt x="234" y="15937"/>
                  </a:lnTo>
                  <a:cubicBezTo>
                    <a:pt x="1" y="16037"/>
                    <a:pt x="1" y="16371"/>
                    <a:pt x="234" y="16471"/>
                  </a:cubicBezTo>
                  <a:lnTo>
                    <a:pt x="5838" y="19706"/>
                  </a:lnTo>
                  <a:cubicBezTo>
                    <a:pt x="5989" y="19773"/>
                    <a:pt x="6147" y="19806"/>
                    <a:pt x="6305" y="19806"/>
                  </a:cubicBezTo>
                  <a:cubicBezTo>
                    <a:pt x="6464" y="19806"/>
                    <a:pt x="6622" y="19773"/>
                    <a:pt x="6772" y="19706"/>
                  </a:cubicBezTo>
                  <a:lnTo>
                    <a:pt x="34192" y="3862"/>
                  </a:lnTo>
                  <a:cubicBezTo>
                    <a:pt x="34459" y="3795"/>
                    <a:pt x="34459" y="3395"/>
                    <a:pt x="34192" y="3328"/>
                  </a:cubicBezTo>
                  <a:lnTo>
                    <a:pt x="28588" y="126"/>
                  </a:lnTo>
                  <a:cubicBezTo>
                    <a:pt x="28438" y="42"/>
                    <a:pt x="28271" y="1"/>
                    <a:pt x="28109"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18"/>
            <p:cNvSpPr/>
            <p:nvPr/>
          </p:nvSpPr>
          <p:spPr>
            <a:xfrm>
              <a:off x="6556329" y="1973625"/>
              <a:ext cx="692023" cy="396734"/>
            </a:xfrm>
            <a:custGeom>
              <a:rect b="b" l="l" r="r" t="t"/>
              <a:pathLst>
                <a:path extrusionOk="0" h="19807" w="34459">
                  <a:moveTo>
                    <a:pt x="28109" y="1"/>
                  </a:moveTo>
                  <a:cubicBezTo>
                    <a:pt x="27946" y="1"/>
                    <a:pt x="27787" y="42"/>
                    <a:pt x="27654" y="126"/>
                  </a:cubicBezTo>
                  <a:lnTo>
                    <a:pt x="234" y="15937"/>
                  </a:lnTo>
                  <a:cubicBezTo>
                    <a:pt x="1" y="16037"/>
                    <a:pt x="1" y="16371"/>
                    <a:pt x="234" y="16471"/>
                  </a:cubicBezTo>
                  <a:lnTo>
                    <a:pt x="5838" y="19706"/>
                  </a:lnTo>
                  <a:cubicBezTo>
                    <a:pt x="5989" y="19773"/>
                    <a:pt x="6147" y="19806"/>
                    <a:pt x="6305" y="19806"/>
                  </a:cubicBezTo>
                  <a:cubicBezTo>
                    <a:pt x="6464" y="19806"/>
                    <a:pt x="6622" y="19773"/>
                    <a:pt x="6772" y="19706"/>
                  </a:cubicBezTo>
                  <a:lnTo>
                    <a:pt x="34192" y="3862"/>
                  </a:lnTo>
                  <a:cubicBezTo>
                    <a:pt x="34459" y="3795"/>
                    <a:pt x="34459" y="3395"/>
                    <a:pt x="34192" y="3328"/>
                  </a:cubicBezTo>
                  <a:lnTo>
                    <a:pt x="28588" y="126"/>
                  </a:lnTo>
                  <a:cubicBezTo>
                    <a:pt x="28438" y="42"/>
                    <a:pt x="28271" y="1"/>
                    <a:pt x="281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18"/>
            <p:cNvSpPr/>
            <p:nvPr/>
          </p:nvSpPr>
          <p:spPr>
            <a:xfrm>
              <a:off x="6904680" y="1615488"/>
              <a:ext cx="661879" cy="877314"/>
            </a:xfrm>
            <a:custGeom>
              <a:rect b="b" l="l" r="r" t="t"/>
              <a:pathLst>
                <a:path extrusionOk="0" h="43800" w="32958">
                  <a:moveTo>
                    <a:pt x="30830" y="0"/>
                  </a:moveTo>
                  <a:cubicBezTo>
                    <a:pt x="30424" y="0"/>
                    <a:pt x="30021" y="101"/>
                    <a:pt x="29655" y="293"/>
                  </a:cubicBezTo>
                  <a:lnTo>
                    <a:pt x="3303" y="15504"/>
                  </a:lnTo>
                  <a:cubicBezTo>
                    <a:pt x="2603" y="15937"/>
                    <a:pt x="2136" y="16671"/>
                    <a:pt x="2035" y="17505"/>
                  </a:cubicBezTo>
                  <a:lnTo>
                    <a:pt x="34" y="41556"/>
                  </a:lnTo>
                  <a:cubicBezTo>
                    <a:pt x="1" y="42356"/>
                    <a:pt x="368" y="43090"/>
                    <a:pt x="1035" y="43557"/>
                  </a:cubicBezTo>
                  <a:cubicBezTo>
                    <a:pt x="1369" y="43716"/>
                    <a:pt x="1741" y="43800"/>
                    <a:pt x="2115" y="43800"/>
                  </a:cubicBezTo>
                  <a:cubicBezTo>
                    <a:pt x="2525" y="43800"/>
                    <a:pt x="2937" y="43700"/>
                    <a:pt x="3303" y="43491"/>
                  </a:cubicBezTo>
                  <a:lnTo>
                    <a:pt x="29622" y="28313"/>
                  </a:lnTo>
                  <a:cubicBezTo>
                    <a:pt x="30322" y="27846"/>
                    <a:pt x="30789" y="27112"/>
                    <a:pt x="30923" y="26278"/>
                  </a:cubicBezTo>
                  <a:lnTo>
                    <a:pt x="32924" y="2261"/>
                  </a:lnTo>
                  <a:cubicBezTo>
                    <a:pt x="32958" y="1460"/>
                    <a:pt x="32557" y="693"/>
                    <a:pt x="31923" y="260"/>
                  </a:cubicBezTo>
                  <a:cubicBezTo>
                    <a:pt x="31573" y="84"/>
                    <a:pt x="31200" y="0"/>
                    <a:pt x="30830"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18"/>
            <p:cNvSpPr/>
            <p:nvPr/>
          </p:nvSpPr>
          <p:spPr>
            <a:xfrm>
              <a:off x="6904680" y="1615488"/>
              <a:ext cx="661879" cy="877314"/>
            </a:xfrm>
            <a:custGeom>
              <a:rect b="b" l="l" r="r" t="t"/>
              <a:pathLst>
                <a:path extrusionOk="0" h="43800" w="32958">
                  <a:moveTo>
                    <a:pt x="30830" y="0"/>
                  </a:moveTo>
                  <a:cubicBezTo>
                    <a:pt x="30424" y="0"/>
                    <a:pt x="30021" y="101"/>
                    <a:pt x="29655" y="293"/>
                  </a:cubicBezTo>
                  <a:lnTo>
                    <a:pt x="3303" y="15504"/>
                  </a:lnTo>
                  <a:cubicBezTo>
                    <a:pt x="2603" y="15937"/>
                    <a:pt x="2136" y="16671"/>
                    <a:pt x="2035" y="17505"/>
                  </a:cubicBezTo>
                  <a:lnTo>
                    <a:pt x="34" y="41556"/>
                  </a:lnTo>
                  <a:cubicBezTo>
                    <a:pt x="1" y="42356"/>
                    <a:pt x="368" y="43090"/>
                    <a:pt x="1035" y="43557"/>
                  </a:cubicBezTo>
                  <a:cubicBezTo>
                    <a:pt x="1369" y="43716"/>
                    <a:pt x="1741" y="43800"/>
                    <a:pt x="2115" y="43800"/>
                  </a:cubicBezTo>
                  <a:cubicBezTo>
                    <a:pt x="2525" y="43800"/>
                    <a:pt x="2937" y="43700"/>
                    <a:pt x="3303" y="43491"/>
                  </a:cubicBezTo>
                  <a:lnTo>
                    <a:pt x="29622" y="28313"/>
                  </a:lnTo>
                  <a:cubicBezTo>
                    <a:pt x="30322" y="27846"/>
                    <a:pt x="30789" y="27112"/>
                    <a:pt x="30923" y="26278"/>
                  </a:cubicBezTo>
                  <a:lnTo>
                    <a:pt x="32924" y="2261"/>
                  </a:lnTo>
                  <a:cubicBezTo>
                    <a:pt x="32958" y="1460"/>
                    <a:pt x="32557" y="693"/>
                    <a:pt x="31923" y="260"/>
                  </a:cubicBezTo>
                  <a:cubicBezTo>
                    <a:pt x="31573" y="84"/>
                    <a:pt x="31200" y="0"/>
                    <a:pt x="308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18"/>
            <p:cNvSpPr/>
            <p:nvPr/>
          </p:nvSpPr>
          <p:spPr>
            <a:xfrm>
              <a:off x="6954264" y="1615488"/>
              <a:ext cx="612295" cy="834370"/>
            </a:xfrm>
            <a:custGeom>
              <a:rect b="b" l="l" r="r" t="t"/>
              <a:pathLst>
                <a:path extrusionOk="0" h="41656" w="30489">
                  <a:moveTo>
                    <a:pt x="28361" y="0"/>
                  </a:moveTo>
                  <a:cubicBezTo>
                    <a:pt x="27955" y="0"/>
                    <a:pt x="27552" y="101"/>
                    <a:pt x="27186" y="293"/>
                  </a:cubicBezTo>
                  <a:lnTo>
                    <a:pt x="834" y="15504"/>
                  </a:lnTo>
                  <a:cubicBezTo>
                    <a:pt x="500" y="15704"/>
                    <a:pt x="200" y="16004"/>
                    <a:pt x="0" y="16371"/>
                  </a:cubicBezTo>
                  <a:lnTo>
                    <a:pt x="4103" y="18739"/>
                  </a:lnTo>
                  <a:lnTo>
                    <a:pt x="4103" y="41656"/>
                  </a:lnTo>
                  <a:lnTo>
                    <a:pt x="27186" y="28313"/>
                  </a:lnTo>
                  <a:cubicBezTo>
                    <a:pt x="27887" y="27846"/>
                    <a:pt x="28320" y="27112"/>
                    <a:pt x="28454" y="26278"/>
                  </a:cubicBezTo>
                  <a:lnTo>
                    <a:pt x="30455" y="2261"/>
                  </a:lnTo>
                  <a:cubicBezTo>
                    <a:pt x="30489" y="1460"/>
                    <a:pt x="30088" y="693"/>
                    <a:pt x="29454" y="260"/>
                  </a:cubicBezTo>
                  <a:cubicBezTo>
                    <a:pt x="29104" y="84"/>
                    <a:pt x="28731" y="0"/>
                    <a:pt x="28361"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18"/>
            <p:cNvSpPr/>
            <p:nvPr/>
          </p:nvSpPr>
          <p:spPr>
            <a:xfrm>
              <a:off x="6954264" y="1615488"/>
              <a:ext cx="612295" cy="834370"/>
            </a:xfrm>
            <a:custGeom>
              <a:rect b="b" l="l" r="r" t="t"/>
              <a:pathLst>
                <a:path extrusionOk="0" h="41656" w="30489">
                  <a:moveTo>
                    <a:pt x="28361" y="0"/>
                  </a:moveTo>
                  <a:cubicBezTo>
                    <a:pt x="27955" y="0"/>
                    <a:pt x="27552" y="101"/>
                    <a:pt x="27186" y="293"/>
                  </a:cubicBezTo>
                  <a:lnTo>
                    <a:pt x="834" y="15504"/>
                  </a:lnTo>
                  <a:cubicBezTo>
                    <a:pt x="500" y="15704"/>
                    <a:pt x="200" y="16004"/>
                    <a:pt x="0" y="16371"/>
                  </a:cubicBezTo>
                  <a:lnTo>
                    <a:pt x="4103" y="18739"/>
                  </a:lnTo>
                  <a:lnTo>
                    <a:pt x="4103" y="41656"/>
                  </a:lnTo>
                  <a:lnTo>
                    <a:pt x="27186" y="28313"/>
                  </a:lnTo>
                  <a:cubicBezTo>
                    <a:pt x="27887" y="27846"/>
                    <a:pt x="28320" y="27112"/>
                    <a:pt x="28454" y="26278"/>
                  </a:cubicBezTo>
                  <a:lnTo>
                    <a:pt x="30455" y="2261"/>
                  </a:lnTo>
                  <a:cubicBezTo>
                    <a:pt x="30489" y="1460"/>
                    <a:pt x="30088" y="693"/>
                    <a:pt x="29454" y="260"/>
                  </a:cubicBezTo>
                  <a:cubicBezTo>
                    <a:pt x="29104" y="84"/>
                    <a:pt x="28731" y="0"/>
                    <a:pt x="283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18"/>
            <p:cNvSpPr/>
            <p:nvPr/>
          </p:nvSpPr>
          <p:spPr>
            <a:xfrm>
              <a:off x="6948621" y="1644271"/>
              <a:ext cx="617557" cy="846147"/>
            </a:xfrm>
            <a:custGeom>
              <a:rect b="b" l="l" r="r" t="t"/>
              <a:pathLst>
                <a:path extrusionOk="0" h="42244" w="30751">
                  <a:moveTo>
                    <a:pt x="30157" y="0"/>
                  </a:moveTo>
                  <a:cubicBezTo>
                    <a:pt x="30005" y="0"/>
                    <a:pt x="29829" y="51"/>
                    <a:pt x="29635" y="157"/>
                  </a:cubicBezTo>
                  <a:lnTo>
                    <a:pt x="3317" y="15368"/>
                  </a:lnTo>
                  <a:cubicBezTo>
                    <a:pt x="2616" y="15801"/>
                    <a:pt x="2149" y="16569"/>
                    <a:pt x="2049" y="17403"/>
                  </a:cubicBezTo>
                  <a:lnTo>
                    <a:pt x="48" y="41420"/>
                  </a:lnTo>
                  <a:cubicBezTo>
                    <a:pt x="0" y="41941"/>
                    <a:pt x="239" y="42243"/>
                    <a:pt x="608" y="42243"/>
                  </a:cubicBezTo>
                  <a:cubicBezTo>
                    <a:pt x="759" y="42243"/>
                    <a:pt x="931" y="42193"/>
                    <a:pt x="1115" y="42087"/>
                  </a:cubicBezTo>
                  <a:lnTo>
                    <a:pt x="27434" y="26909"/>
                  </a:lnTo>
                  <a:cubicBezTo>
                    <a:pt x="28134" y="26442"/>
                    <a:pt x="28601" y="25708"/>
                    <a:pt x="28735" y="24875"/>
                  </a:cubicBezTo>
                  <a:lnTo>
                    <a:pt x="30703" y="824"/>
                  </a:lnTo>
                  <a:cubicBezTo>
                    <a:pt x="30750" y="303"/>
                    <a:pt x="30528" y="0"/>
                    <a:pt x="30157"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18"/>
            <p:cNvSpPr/>
            <p:nvPr/>
          </p:nvSpPr>
          <p:spPr>
            <a:xfrm>
              <a:off x="6948621" y="1644271"/>
              <a:ext cx="617557" cy="846147"/>
            </a:xfrm>
            <a:custGeom>
              <a:rect b="b" l="l" r="r" t="t"/>
              <a:pathLst>
                <a:path extrusionOk="0" h="42244" w="30751">
                  <a:moveTo>
                    <a:pt x="30157" y="0"/>
                  </a:moveTo>
                  <a:cubicBezTo>
                    <a:pt x="30005" y="0"/>
                    <a:pt x="29829" y="51"/>
                    <a:pt x="29635" y="157"/>
                  </a:cubicBezTo>
                  <a:lnTo>
                    <a:pt x="3317" y="15368"/>
                  </a:lnTo>
                  <a:cubicBezTo>
                    <a:pt x="2616" y="15801"/>
                    <a:pt x="2149" y="16569"/>
                    <a:pt x="2049" y="17403"/>
                  </a:cubicBezTo>
                  <a:lnTo>
                    <a:pt x="48" y="41420"/>
                  </a:lnTo>
                  <a:cubicBezTo>
                    <a:pt x="0" y="41941"/>
                    <a:pt x="239" y="42243"/>
                    <a:pt x="608" y="42243"/>
                  </a:cubicBezTo>
                  <a:cubicBezTo>
                    <a:pt x="759" y="42243"/>
                    <a:pt x="931" y="42193"/>
                    <a:pt x="1115" y="42087"/>
                  </a:cubicBezTo>
                  <a:lnTo>
                    <a:pt x="27434" y="26909"/>
                  </a:lnTo>
                  <a:cubicBezTo>
                    <a:pt x="28134" y="26442"/>
                    <a:pt x="28601" y="25708"/>
                    <a:pt x="28735" y="24875"/>
                  </a:cubicBezTo>
                  <a:lnTo>
                    <a:pt x="30703" y="824"/>
                  </a:lnTo>
                  <a:cubicBezTo>
                    <a:pt x="30750" y="303"/>
                    <a:pt x="30528" y="0"/>
                    <a:pt x="3015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18"/>
            <p:cNvSpPr/>
            <p:nvPr/>
          </p:nvSpPr>
          <p:spPr>
            <a:xfrm>
              <a:off x="7220739" y="2018091"/>
              <a:ext cx="73321" cy="98107"/>
            </a:xfrm>
            <a:custGeom>
              <a:rect b="b" l="l" r="r" t="t"/>
              <a:pathLst>
                <a:path extrusionOk="0" h="4898" w="3651">
                  <a:moveTo>
                    <a:pt x="2704" y="1"/>
                  </a:moveTo>
                  <a:cubicBezTo>
                    <a:pt x="2497" y="1"/>
                    <a:pt x="2262" y="68"/>
                    <a:pt x="2009" y="207"/>
                  </a:cubicBezTo>
                  <a:cubicBezTo>
                    <a:pt x="908" y="974"/>
                    <a:pt x="207" y="2142"/>
                    <a:pt x="74" y="3443"/>
                  </a:cubicBezTo>
                  <a:cubicBezTo>
                    <a:pt x="0" y="4351"/>
                    <a:pt x="360" y="4898"/>
                    <a:pt x="940" y="4898"/>
                  </a:cubicBezTo>
                  <a:cubicBezTo>
                    <a:pt x="1149" y="4898"/>
                    <a:pt x="1386" y="4827"/>
                    <a:pt x="1642" y="4677"/>
                  </a:cubicBezTo>
                  <a:cubicBezTo>
                    <a:pt x="2709" y="3910"/>
                    <a:pt x="3410" y="2742"/>
                    <a:pt x="3576" y="1441"/>
                  </a:cubicBezTo>
                  <a:cubicBezTo>
                    <a:pt x="3650" y="530"/>
                    <a:pt x="3288" y="1"/>
                    <a:pt x="2704" y="1"/>
                  </a:cubicBezTo>
                  <a:close/>
                </a:path>
              </a:pathLst>
            </a:custGeom>
            <a:solidFill>
              <a:srgbClr val="D5A6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18"/>
            <p:cNvSpPr/>
            <p:nvPr/>
          </p:nvSpPr>
          <p:spPr>
            <a:xfrm>
              <a:off x="7212826" y="2144501"/>
              <a:ext cx="152105" cy="88212"/>
            </a:xfrm>
            <a:custGeom>
              <a:rect b="b" l="l" r="r" t="t"/>
              <a:pathLst>
                <a:path extrusionOk="0" h="4404" w="7574">
                  <a:moveTo>
                    <a:pt x="6472" y="1"/>
                  </a:moveTo>
                  <a:lnTo>
                    <a:pt x="1" y="3770"/>
                  </a:lnTo>
                  <a:lnTo>
                    <a:pt x="1102" y="4404"/>
                  </a:lnTo>
                  <a:lnTo>
                    <a:pt x="7573" y="668"/>
                  </a:lnTo>
                  <a:lnTo>
                    <a:pt x="6472"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18"/>
            <p:cNvSpPr/>
            <p:nvPr/>
          </p:nvSpPr>
          <p:spPr>
            <a:xfrm>
              <a:off x="7212826" y="2144501"/>
              <a:ext cx="152105" cy="88212"/>
            </a:xfrm>
            <a:custGeom>
              <a:rect b="b" l="l" r="r" t="t"/>
              <a:pathLst>
                <a:path extrusionOk="0" h="4404" w="7574">
                  <a:moveTo>
                    <a:pt x="6472" y="1"/>
                  </a:moveTo>
                  <a:lnTo>
                    <a:pt x="1" y="3770"/>
                  </a:lnTo>
                  <a:lnTo>
                    <a:pt x="1102" y="4404"/>
                  </a:lnTo>
                  <a:lnTo>
                    <a:pt x="7573" y="668"/>
                  </a:lnTo>
                  <a:lnTo>
                    <a:pt x="647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18"/>
            <p:cNvSpPr/>
            <p:nvPr/>
          </p:nvSpPr>
          <p:spPr>
            <a:xfrm>
              <a:off x="7169970" y="2157861"/>
              <a:ext cx="263944" cy="314050"/>
            </a:xfrm>
            <a:custGeom>
              <a:rect b="b" l="l" r="r" t="t"/>
              <a:pathLst>
                <a:path extrusionOk="0" h="15679" w="13143">
                  <a:moveTo>
                    <a:pt x="9740" y="1"/>
                  </a:moveTo>
                  <a:lnTo>
                    <a:pt x="3269" y="3770"/>
                  </a:lnTo>
                  <a:lnTo>
                    <a:pt x="2168" y="3136"/>
                  </a:lnTo>
                  <a:lnTo>
                    <a:pt x="2902" y="13244"/>
                  </a:lnTo>
                  <a:lnTo>
                    <a:pt x="3002" y="13777"/>
                  </a:lnTo>
                  <a:lnTo>
                    <a:pt x="3002" y="13777"/>
                  </a:lnTo>
                  <a:lnTo>
                    <a:pt x="2535" y="13510"/>
                  </a:lnTo>
                  <a:lnTo>
                    <a:pt x="467" y="12310"/>
                  </a:lnTo>
                  <a:cubicBezTo>
                    <a:pt x="389" y="12271"/>
                    <a:pt x="317" y="12252"/>
                    <a:pt x="254" y="12252"/>
                  </a:cubicBezTo>
                  <a:cubicBezTo>
                    <a:pt x="101" y="12252"/>
                    <a:pt x="0" y="12364"/>
                    <a:pt x="0" y="12576"/>
                  </a:cubicBezTo>
                  <a:lnTo>
                    <a:pt x="0" y="12777"/>
                  </a:lnTo>
                  <a:cubicBezTo>
                    <a:pt x="0" y="13077"/>
                    <a:pt x="167" y="13377"/>
                    <a:pt x="434" y="13577"/>
                  </a:cubicBezTo>
                  <a:lnTo>
                    <a:pt x="3903" y="15579"/>
                  </a:lnTo>
                  <a:cubicBezTo>
                    <a:pt x="4036" y="15645"/>
                    <a:pt x="4170" y="15679"/>
                    <a:pt x="4337" y="15679"/>
                  </a:cubicBezTo>
                  <a:cubicBezTo>
                    <a:pt x="4503" y="15679"/>
                    <a:pt x="4670" y="15645"/>
                    <a:pt x="4837" y="15579"/>
                  </a:cubicBezTo>
                  <a:lnTo>
                    <a:pt x="12709" y="11009"/>
                  </a:lnTo>
                  <a:cubicBezTo>
                    <a:pt x="12976" y="10842"/>
                    <a:pt x="13143" y="10542"/>
                    <a:pt x="13109" y="10241"/>
                  </a:cubicBezTo>
                  <a:lnTo>
                    <a:pt x="9740"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18"/>
            <p:cNvSpPr/>
            <p:nvPr/>
          </p:nvSpPr>
          <p:spPr>
            <a:xfrm>
              <a:off x="7169970" y="2157861"/>
              <a:ext cx="263944" cy="314050"/>
            </a:xfrm>
            <a:custGeom>
              <a:rect b="b" l="l" r="r" t="t"/>
              <a:pathLst>
                <a:path extrusionOk="0" h="15679" w="13143">
                  <a:moveTo>
                    <a:pt x="9740" y="1"/>
                  </a:moveTo>
                  <a:lnTo>
                    <a:pt x="3269" y="3770"/>
                  </a:lnTo>
                  <a:lnTo>
                    <a:pt x="2168" y="3136"/>
                  </a:lnTo>
                  <a:lnTo>
                    <a:pt x="2902" y="13244"/>
                  </a:lnTo>
                  <a:lnTo>
                    <a:pt x="3002" y="13777"/>
                  </a:lnTo>
                  <a:lnTo>
                    <a:pt x="3002" y="13777"/>
                  </a:lnTo>
                  <a:lnTo>
                    <a:pt x="2535" y="13510"/>
                  </a:lnTo>
                  <a:lnTo>
                    <a:pt x="467" y="12310"/>
                  </a:lnTo>
                  <a:cubicBezTo>
                    <a:pt x="389" y="12271"/>
                    <a:pt x="317" y="12252"/>
                    <a:pt x="254" y="12252"/>
                  </a:cubicBezTo>
                  <a:cubicBezTo>
                    <a:pt x="101" y="12252"/>
                    <a:pt x="0" y="12364"/>
                    <a:pt x="0" y="12576"/>
                  </a:cubicBezTo>
                  <a:lnTo>
                    <a:pt x="0" y="12777"/>
                  </a:lnTo>
                  <a:cubicBezTo>
                    <a:pt x="0" y="13077"/>
                    <a:pt x="167" y="13377"/>
                    <a:pt x="434" y="13577"/>
                  </a:cubicBezTo>
                  <a:lnTo>
                    <a:pt x="3903" y="15579"/>
                  </a:lnTo>
                  <a:cubicBezTo>
                    <a:pt x="4036" y="15645"/>
                    <a:pt x="4170" y="15679"/>
                    <a:pt x="4337" y="15679"/>
                  </a:cubicBezTo>
                  <a:cubicBezTo>
                    <a:pt x="4503" y="15679"/>
                    <a:pt x="4670" y="15645"/>
                    <a:pt x="4837" y="15579"/>
                  </a:cubicBezTo>
                  <a:lnTo>
                    <a:pt x="12709" y="11009"/>
                  </a:lnTo>
                  <a:cubicBezTo>
                    <a:pt x="12976" y="10842"/>
                    <a:pt x="13143" y="10542"/>
                    <a:pt x="13109" y="10241"/>
                  </a:cubicBezTo>
                  <a:lnTo>
                    <a:pt x="974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18"/>
            <p:cNvSpPr/>
            <p:nvPr/>
          </p:nvSpPr>
          <p:spPr>
            <a:xfrm>
              <a:off x="7171978" y="2372342"/>
              <a:ext cx="64987" cy="72188"/>
            </a:xfrm>
            <a:custGeom>
              <a:rect b="b" l="l" r="r" t="t"/>
              <a:pathLst>
                <a:path extrusionOk="0" h="3604" w="3236">
                  <a:moveTo>
                    <a:pt x="2669" y="0"/>
                  </a:moveTo>
                  <a:lnTo>
                    <a:pt x="0" y="1535"/>
                  </a:lnTo>
                  <a:lnTo>
                    <a:pt x="3236" y="3603"/>
                  </a:lnTo>
                  <a:lnTo>
                    <a:pt x="2669"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18"/>
            <p:cNvSpPr/>
            <p:nvPr/>
          </p:nvSpPr>
          <p:spPr>
            <a:xfrm>
              <a:off x="7171978" y="2372342"/>
              <a:ext cx="64987" cy="72188"/>
            </a:xfrm>
            <a:custGeom>
              <a:rect b="b" l="l" r="r" t="t"/>
              <a:pathLst>
                <a:path extrusionOk="0" h="3604" w="3236">
                  <a:moveTo>
                    <a:pt x="2669" y="0"/>
                  </a:moveTo>
                  <a:lnTo>
                    <a:pt x="0" y="1535"/>
                  </a:lnTo>
                  <a:lnTo>
                    <a:pt x="3236" y="3603"/>
                  </a:lnTo>
                  <a:lnTo>
                    <a:pt x="2669"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18"/>
            <p:cNvSpPr/>
            <p:nvPr/>
          </p:nvSpPr>
          <p:spPr>
            <a:xfrm>
              <a:off x="7169287" y="2219994"/>
              <a:ext cx="87118" cy="251917"/>
            </a:xfrm>
            <a:custGeom>
              <a:rect b="b" l="l" r="r" t="t"/>
              <a:pathLst>
                <a:path extrusionOk="0" h="12577" w="4338">
                  <a:moveTo>
                    <a:pt x="2169" y="1"/>
                  </a:moveTo>
                  <a:lnTo>
                    <a:pt x="2903" y="10142"/>
                  </a:lnTo>
                  <a:cubicBezTo>
                    <a:pt x="2950" y="10354"/>
                    <a:pt x="2880" y="10466"/>
                    <a:pt x="2741" y="10466"/>
                  </a:cubicBezTo>
                  <a:cubicBezTo>
                    <a:pt x="2683" y="10466"/>
                    <a:pt x="2614" y="10447"/>
                    <a:pt x="2536" y="10408"/>
                  </a:cubicBezTo>
                  <a:lnTo>
                    <a:pt x="468" y="9208"/>
                  </a:lnTo>
                  <a:cubicBezTo>
                    <a:pt x="388" y="9158"/>
                    <a:pt x="315" y="9135"/>
                    <a:pt x="251" y="9135"/>
                  </a:cubicBezTo>
                  <a:cubicBezTo>
                    <a:pt x="100" y="9135"/>
                    <a:pt x="1" y="9264"/>
                    <a:pt x="1" y="9474"/>
                  </a:cubicBezTo>
                  <a:lnTo>
                    <a:pt x="1" y="9641"/>
                  </a:lnTo>
                  <a:cubicBezTo>
                    <a:pt x="1" y="9975"/>
                    <a:pt x="168" y="10275"/>
                    <a:pt x="434" y="10442"/>
                  </a:cubicBezTo>
                  <a:lnTo>
                    <a:pt x="3904" y="12477"/>
                  </a:lnTo>
                  <a:cubicBezTo>
                    <a:pt x="4037" y="12543"/>
                    <a:pt x="4170" y="12577"/>
                    <a:pt x="4337" y="12577"/>
                  </a:cubicBezTo>
                  <a:lnTo>
                    <a:pt x="3270" y="635"/>
                  </a:lnTo>
                  <a:lnTo>
                    <a:pt x="2169"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18"/>
            <p:cNvSpPr/>
            <p:nvPr/>
          </p:nvSpPr>
          <p:spPr>
            <a:xfrm>
              <a:off x="7169287" y="2219994"/>
              <a:ext cx="87118" cy="251917"/>
            </a:xfrm>
            <a:custGeom>
              <a:rect b="b" l="l" r="r" t="t"/>
              <a:pathLst>
                <a:path extrusionOk="0" h="12577" w="4338">
                  <a:moveTo>
                    <a:pt x="2169" y="1"/>
                  </a:moveTo>
                  <a:lnTo>
                    <a:pt x="2903" y="10142"/>
                  </a:lnTo>
                  <a:cubicBezTo>
                    <a:pt x="2950" y="10354"/>
                    <a:pt x="2880" y="10466"/>
                    <a:pt x="2741" y="10466"/>
                  </a:cubicBezTo>
                  <a:cubicBezTo>
                    <a:pt x="2683" y="10466"/>
                    <a:pt x="2614" y="10447"/>
                    <a:pt x="2536" y="10408"/>
                  </a:cubicBezTo>
                  <a:lnTo>
                    <a:pt x="468" y="9208"/>
                  </a:lnTo>
                  <a:cubicBezTo>
                    <a:pt x="388" y="9158"/>
                    <a:pt x="315" y="9135"/>
                    <a:pt x="251" y="9135"/>
                  </a:cubicBezTo>
                  <a:cubicBezTo>
                    <a:pt x="100" y="9135"/>
                    <a:pt x="1" y="9264"/>
                    <a:pt x="1" y="9474"/>
                  </a:cubicBezTo>
                  <a:lnTo>
                    <a:pt x="1" y="9641"/>
                  </a:lnTo>
                  <a:cubicBezTo>
                    <a:pt x="1" y="9975"/>
                    <a:pt x="168" y="10275"/>
                    <a:pt x="434" y="10442"/>
                  </a:cubicBezTo>
                  <a:lnTo>
                    <a:pt x="3904" y="12477"/>
                  </a:lnTo>
                  <a:cubicBezTo>
                    <a:pt x="4037" y="12543"/>
                    <a:pt x="4170" y="12577"/>
                    <a:pt x="4337" y="12577"/>
                  </a:cubicBezTo>
                  <a:lnTo>
                    <a:pt x="3270" y="635"/>
                  </a:lnTo>
                  <a:lnTo>
                    <a:pt x="216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18"/>
            <p:cNvSpPr/>
            <p:nvPr/>
          </p:nvSpPr>
          <p:spPr>
            <a:xfrm>
              <a:off x="5216545" y="3499510"/>
              <a:ext cx="693368" cy="398897"/>
            </a:xfrm>
            <a:custGeom>
              <a:rect b="b" l="l" r="r" t="t"/>
              <a:pathLst>
                <a:path extrusionOk="0" h="19915" w="34526">
                  <a:moveTo>
                    <a:pt x="16362" y="0"/>
                  </a:moveTo>
                  <a:cubicBezTo>
                    <a:pt x="16221" y="0"/>
                    <a:pt x="16079" y="33"/>
                    <a:pt x="15945" y="100"/>
                  </a:cubicBezTo>
                  <a:lnTo>
                    <a:pt x="1" y="9307"/>
                  </a:lnTo>
                  <a:lnTo>
                    <a:pt x="18414" y="19914"/>
                  </a:lnTo>
                  <a:lnTo>
                    <a:pt x="34359" y="10708"/>
                  </a:lnTo>
                  <a:cubicBezTo>
                    <a:pt x="34459" y="10674"/>
                    <a:pt x="34525" y="10574"/>
                    <a:pt x="34525" y="10474"/>
                  </a:cubicBezTo>
                  <a:lnTo>
                    <a:pt x="34525" y="10107"/>
                  </a:lnTo>
                  <a:lnTo>
                    <a:pt x="16779" y="100"/>
                  </a:lnTo>
                  <a:cubicBezTo>
                    <a:pt x="16646" y="33"/>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18"/>
            <p:cNvSpPr/>
            <p:nvPr/>
          </p:nvSpPr>
          <p:spPr>
            <a:xfrm>
              <a:off x="5216545" y="3499510"/>
              <a:ext cx="693368" cy="398897"/>
            </a:xfrm>
            <a:custGeom>
              <a:rect b="b" l="l" r="r" t="t"/>
              <a:pathLst>
                <a:path extrusionOk="0" h="19915" w="34526">
                  <a:moveTo>
                    <a:pt x="16362" y="0"/>
                  </a:moveTo>
                  <a:cubicBezTo>
                    <a:pt x="16221" y="0"/>
                    <a:pt x="16079" y="33"/>
                    <a:pt x="15945" y="100"/>
                  </a:cubicBezTo>
                  <a:lnTo>
                    <a:pt x="1" y="9307"/>
                  </a:lnTo>
                  <a:lnTo>
                    <a:pt x="18414" y="19914"/>
                  </a:lnTo>
                  <a:lnTo>
                    <a:pt x="34359" y="10708"/>
                  </a:lnTo>
                  <a:cubicBezTo>
                    <a:pt x="34459" y="10674"/>
                    <a:pt x="34525" y="10574"/>
                    <a:pt x="34525" y="10474"/>
                  </a:cubicBezTo>
                  <a:lnTo>
                    <a:pt x="34525" y="10107"/>
                  </a:lnTo>
                  <a:lnTo>
                    <a:pt x="16779" y="100"/>
                  </a:lnTo>
                  <a:cubicBezTo>
                    <a:pt x="16646" y="33"/>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18"/>
            <p:cNvSpPr/>
            <p:nvPr/>
          </p:nvSpPr>
          <p:spPr>
            <a:xfrm>
              <a:off x="5216545" y="3492159"/>
              <a:ext cx="694714" cy="398897"/>
            </a:xfrm>
            <a:custGeom>
              <a:rect b="b" l="l" r="r" t="t"/>
              <a:pathLst>
                <a:path extrusionOk="0" h="19915" w="34593">
                  <a:moveTo>
                    <a:pt x="16362" y="0"/>
                  </a:moveTo>
                  <a:cubicBezTo>
                    <a:pt x="16221" y="0"/>
                    <a:pt x="16079" y="33"/>
                    <a:pt x="15945" y="100"/>
                  </a:cubicBezTo>
                  <a:lnTo>
                    <a:pt x="1" y="9307"/>
                  </a:lnTo>
                  <a:lnTo>
                    <a:pt x="18414" y="19914"/>
                  </a:lnTo>
                  <a:lnTo>
                    <a:pt x="34359" y="10708"/>
                  </a:lnTo>
                  <a:cubicBezTo>
                    <a:pt x="34592" y="10574"/>
                    <a:pt x="34592" y="10374"/>
                    <a:pt x="34359" y="10241"/>
                  </a:cubicBezTo>
                  <a:lnTo>
                    <a:pt x="16779" y="100"/>
                  </a:lnTo>
                  <a:cubicBezTo>
                    <a:pt x="16646" y="33"/>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18"/>
            <p:cNvSpPr/>
            <p:nvPr/>
          </p:nvSpPr>
          <p:spPr>
            <a:xfrm>
              <a:off x="5216545" y="3492159"/>
              <a:ext cx="694714" cy="398897"/>
            </a:xfrm>
            <a:custGeom>
              <a:rect b="b" l="l" r="r" t="t"/>
              <a:pathLst>
                <a:path extrusionOk="0" h="19915" w="34593">
                  <a:moveTo>
                    <a:pt x="16362" y="0"/>
                  </a:moveTo>
                  <a:cubicBezTo>
                    <a:pt x="16221" y="0"/>
                    <a:pt x="16079" y="33"/>
                    <a:pt x="15945" y="100"/>
                  </a:cubicBezTo>
                  <a:lnTo>
                    <a:pt x="1" y="9307"/>
                  </a:lnTo>
                  <a:lnTo>
                    <a:pt x="18414" y="19914"/>
                  </a:lnTo>
                  <a:lnTo>
                    <a:pt x="34359" y="10708"/>
                  </a:lnTo>
                  <a:cubicBezTo>
                    <a:pt x="34592" y="10574"/>
                    <a:pt x="34592" y="10374"/>
                    <a:pt x="34359" y="10241"/>
                  </a:cubicBezTo>
                  <a:lnTo>
                    <a:pt x="16779" y="100"/>
                  </a:lnTo>
                  <a:cubicBezTo>
                    <a:pt x="16646" y="33"/>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18"/>
            <p:cNvSpPr/>
            <p:nvPr/>
          </p:nvSpPr>
          <p:spPr>
            <a:xfrm>
              <a:off x="5256068" y="3491658"/>
              <a:ext cx="645130" cy="371997"/>
            </a:xfrm>
            <a:custGeom>
              <a:rect b="b" l="l" r="r" t="t"/>
              <a:pathLst>
                <a:path extrusionOk="0" h="18572" w="32124">
                  <a:moveTo>
                    <a:pt x="13940" y="0"/>
                  </a:moveTo>
                  <a:cubicBezTo>
                    <a:pt x="13794" y="0"/>
                    <a:pt x="13644" y="42"/>
                    <a:pt x="13510" y="125"/>
                  </a:cubicBezTo>
                  <a:lnTo>
                    <a:pt x="1702" y="6930"/>
                  </a:lnTo>
                  <a:lnTo>
                    <a:pt x="1" y="5929"/>
                  </a:lnTo>
                  <a:lnTo>
                    <a:pt x="1" y="7931"/>
                  </a:lnTo>
                  <a:lnTo>
                    <a:pt x="18414" y="18572"/>
                  </a:lnTo>
                  <a:lnTo>
                    <a:pt x="31924" y="10733"/>
                  </a:lnTo>
                  <a:cubicBezTo>
                    <a:pt x="32057" y="10666"/>
                    <a:pt x="32124" y="10533"/>
                    <a:pt x="32090" y="10399"/>
                  </a:cubicBezTo>
                  <a:lnTo>
                    <a:pt x="32090" y="8565"/>
                  </a:lnTo>
                  <a:lnTo>
                    <a:pt x="30556" y="9465"/>
                  </a:lnTo>
                  <a:lnTo>
                    <a:pt x="14344" y="125"/>
                  </a:lnTo>
                  <a:cubicBezTo>
                    <a:pt x="14228" y="42"/>
                    <a:pt x="14086" y="0"/>
                    <a:pt x="13940"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18"/>
            <p:cNvSpPr/>
            <p:nvPr/>
          </p:nvSpPr>
          <p:spPr>
            <a:xfrm>
              <a:off x="5256068" y="3452059"/>
              <a:ext cx="645813" cy="370835"/>
            </a:xfrm>
            <a:custGeom>
              <a:rect b="b" l="l" r="r" t="t"/>
              <a:pathLst>
                <a:path extrusionOk="0" h="18514" w="32158">
                  <a:moveTo>
                    <a:pt x="13927" y="1"/>
                  </a:moveTo>
                  <a:cubicBezTo>
                    <a:pt x="13786" y="1"/>
                    <a:pt x="13644" y="34"/>
                    <a:pt x="13510" y="101"/>
                  </a:cubicBezTo>
                  <a:lnTo>
                    <a:pt x="1" y="7906"/>
                  </a:lnTo>
                  <a:lnTo>
                    <a:pt x="18414" y="18514"/>
                  </a:lnTo>
                  <a:lnTo>
                    <a:pt x="31924" y="10708"/>
                  </a:lnTo>
                  <a:cubicBezTo>
                    <a:pt x="32157" y="10642"/>
                    <a:pt x="32157" y="10308"/>
                    <a:pt x="31924" y="10241"/>
                  </a:cubicBezTo>
                  <a:lnTo>
                    <a:pt x="14344" y="101"/>
                  </a:lnTo>
                  <a:cubicBezTo>
                    <a:pt x="14211" y="34"/>
                    <a:pt x="14069" y="1"/>
                    <a:pt x="13927"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18"/>
            <p:cNvSpPr/>
            <p:nvPr/>
          </p:nvSpPr>
          <p:spPr>
            <a:xfrm>
              <a:off x="5256068" y="3610416"/>
              <a:ext cx="369799" cy="252578"/>
            </a:xfrm>
            <a:custGeom>
              <a:rect b="b" l="l" r="r" t="t"/>
              <a:pathLst>
                <a:path extrusionOk="0" h="12610" w="18414">
                  <a:moveTo>
                    <a:pt x="1" y="0"/>
                  </a:moveTo>
                  <a:lnTo>
                    <a:pt x="1" y="2002"/>
                  </a:lnTo>
                  <a:lnTo>
                    <a:pt x="18414" y="12609"/>
                  </a:lnTo>
                  <a:lnTo>
                    <a:pt x="18414" y="10608"/>
                  </a:lnTo>
                  <a:lnTo>
                    <a:pt x="1" y="0"/>
                  </a:ln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18"/>
            <p:cNvSpPr/>
            <p:nvPr/>
          </p:nvSpPr>
          <p:spPr>
            <a:xfrm>
              <a:off x="5618476" y="3801222"/>
              <a:ext cx="14761" cy="7651"/>
            </a:xfrm>
            <a:custGeom>
              <a:rect b="b" l="l" r="r" t="t"/>
              <a:pathLst>
                <a:path extrusionOk="0" h="382" w="735">
                  <a:moveTo>
                    <a:pt x="281" y="1"/>
                  </a:moveTo>
                  <a:cubicBezTo>
                    <a:pt x="212" y="1"/>
                    <a:pt x="148" y="24"/>
                    <a:pt x="101" y="48"/>
                  </a:cubicBezTo>
                  <a:cubicBezTo>
                    <a:pt x="101" y="48"/>
                    <a:pt x="101" y="81"/>
                    <a:pt x="101" y="81"/>
                  </a:cubicBezTo>
                  <a:cubicBezTo>
                    <a:pt x="1" y="148"/>
                    <a:pt x="1" y="248"/>
                    <a:pt x="134" y="315"/>
                  </a:cubicBezTo>
                  <a:cubicBezTo>
                    <a:pt x="168" y="348"/>
                    <a:pt x="234" y="348"/>
                    <a:pt x="301" y="381"/>
                  </a:cubicBezTo>
                  <a:lnTo>
                    <a:pt x="535" y="381"/>
                  </a:lnTo>
                  <a:cubicBezTo>
                    <a:pt x="568" y="381"/>
                    <a:pt x="601" y="348"/>
                    <a:pt x="601" y="348"/>
                  </a:cubicBezTo>
                  <a:cubicBezTo>
                    <a:pt x="735" y="281"/>
                    <a:pt x="735" y="148"/>
                    <a:pt x="568" y="81"/>
                  </a:cubicBezTo>
                  <a:cubicBezTo>
                    <a:pt x="501" y="48"/>
                    <a:pt x="435" y="15"/>
                    <a:pt x="368" y="15"/>
                  </a:cubicBezTo>
                  <a:cubicBezTo>
                    <a:pt x="339" y="5"/>
                    <a:pt x="309" y="1"/>
                    <a:pt x="28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18"/>
            <p:cNvSpPr/>
            <p:nvPr/>
          </p:nvSpPr>
          <p:spPr>
            <a:xfrm>
              <a:off x="5578954" y="3796034"/>
              <a:ext cx="50266" cy="62273"/>
            </a:xfrm>
            <a:custGeom>
              <a:rect b="b" l="l" r="r" t="t"/>
              <a:pathLst>
                <a:path extrusionOk="0" h="3109" w="2503">
                  <a:moveTo>
                    <a:pt x="1823" y="0"/>
                  </a:moveTo>
                  <a:cubicBezTo>
                    <a:pt x="1794" y="0"/>
                    <a:pt x="1765" y="2"/>
                    <a:pt x="1735" y="7"/>
                  </a:cubicBezTo>
                  <a:cubicBezTo>
                    <a:pt x="1535" y="7"/>
                    <a:pt x="1335" y="40"/>
                    <a:pt x="1168" y="173"/>
                  </a:cubicBezTo>
                  <a:cubicBezTo>
                    <a:pt x="501" y="607"/>
                    <a:pt x="68" y="1341"/>
                    <a:pt x="34" y="2142"/>
                  </a:cubicBezTo>
                  <a:cubicBezTo>
                    <a:pt x="1" y="2375"/>
                    <a:pt x="68" y="2609"/>
                    <a:pt x="234" y="2809"/>
                  </a:cubicBezTo>
                  <a:cubicBezTo>
                    <a:pt x="368" y="3009"/>
                    <a:pt x="601" y="3109"/>
                    <a:pt x="835" y="3109"/>
                  </a:cubicBezTo>
                  <a:cubicBezTo>
                    <a:pt x="1035" y="3109"/>
                    <a:pt x="1235" y="3042"/>
                    <a:pt x="1402" y="2942"/>
                  </a:cubicBezTo>
                  <a:cubicBezTo>
                    <a:pt x="1435" y="2909"/>
                    <a:pt x="1469" y="2875"/>
                    <a:pt x="1502" y="2875"/>
                  </a:cubicBezTo>
                  <a:lnTo>
                    <a:pt x="1268" y="2742"/>
                  </a:lnTo>
                  <a:cubicBezTo>
                    <a:pt x="1111" y="2826"/>
                    <a:pt x="963" y="2865"/>
                    <a:pt x="832" y="2865"/>
                  </a:cubicBezTo>
                  <a:cubicBezTo>
                    <a:pt x="494" y="2865"/>
                    <a:pt x="268" y="2599"/>
                    <a:pt x="268" y="2142"/>
                  </a:cubicBezTo>
                  <a:cubicBezTo>
                    <a:pt x="301" y="1408"/>
                    <a:pt x="668" y="774"/>
                    <a:pt x="1268" y="374"/>
                  </a:cubicBezTo>
                  <a:cubicBezTo>
                    <a:pt x="1397" y="282"/>
                    <a:pt x="1545" y="231"/>
                    <a:pt x="1692" y="231"/>
                  </a:cubicBezTo>
                  <a:cubicBezTo>
                    <a:pt x="1812" y="231"/>
                    <a:pt x="1930" y="265"/>
                    <a:pt x="2036" y="340"/>
                  </a:cubicBezTo>
                  <a:cubicBezTo>
                    <a:pt x="2136" y="407"/>
                    <a:pt x="2236" y="507"/>
                    <a:pt x="2269" y="640"/>
                  </a:cubicBezTo>
                  <a:lnTo>
                    <a:pt x="2503" y="640"/>
                  </a:lnTo>
                  <a:cubicBezTo>
                    <a:pt x="2469" y="507"/>
                    <a:pt x="2403" y="374"/>
                    <a:pt x="2336" y="274"/>
                  </a:cubicBezTo>
                  <a:cubicBezTo>
                    <a:pt x="2190" y="99"/>
                    <a:pt x="2019" y="0"/>
                    <a:pt x="182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18"/>
            <p:cNvSpPr/>
            <p:nvPr/>
          </p:nvSpPr>
          <p:spPr>
            <a:xfrm>
              <a:off x="5591024" y="3646490"/>
              <a:ext cx="318890" cy="162383"/>
            </a:xfrm>
            <a:custGeom>
              <a:rect b="b" l="l" r="r" t="t"/>
              <a:pathLst>
                <a:path extrusionOk="0" h="8107" w="15879">
                  <a:moveTo>
                    <a:pt x="15878" y="1"/>
                  </a:moveTo>
                  <a:lnTo>
                    <a:pt x="0" y="7740"/>
                  </a:lnTo>
                  <a:lnTo>
                    <a:pt x="0" y="8106"/>
                  </a:lnTo>
                  <a:lnTo>
                    <a:pt x="15678" y="601"/>
                  </a:lnTo>
                  <a:cubicBezTo>
                    <a:pt x="15812" y="534"/>
                    <a:pt x="15878" y="401"/>
                    <a:pt x="15878" y="234"/>
                  </a:cubicBezTo>
                  <a:lnTo>
                    <a:pt x="15878"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18"/>
            <p:cNvSpPr/>
            <p:nvPr/>
          </p:nvSpPr>
          <p:spPr>
            <a:xfrm>
              <a:off x="5591024" y="3646490"/>
              <a:ext cx="318890" cy="162383"/>
            </a:xfrm>
            <a:custGeom>
              <a:rect b="b" l="l" r="r" t="t"/>
              <a:pathLst>
                <a:path extrusionOk="0" h="8107" w="15879">
                  <a:moveTo>
                    <a:pt x="15878" y="1"/>
                  </a:moveTo>
                  <a:lnTo>
                    <a:pt x="0" y="7740"/>
                  </a:lnTo>
                  <a:lnTo>
                    <a:pt x="0" y="8106"/>
                  </a:lnTo>
                  <a:lnTo>
                    <a:pt x="15678" y="601"/>
                  </a:lnTo>
                  <a:cubicBezTo>
                    <a:pt x="15812" y="534"/>
                    <a:pt x="15878" y="401"/>
                    <a:pt x="15878" y="234"/>
                  </a:cubicBezTo>
                  <a:lnTo>
                    <a:pt x="1587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18"/>
            <p:cNvSpPr/>
            <p:nvPr/>
          </p:nvSpPr>
          <p:spPr>
            <a:xfrm>
              <a:off x="5216545" y="3435354"/>
              <a:ext cx="694714" cy="368832"/>
            </a:xfrm>
            <a:custGeom>
              <a:rect b="b" l="l" r="r" t="t"/>
              <a:pathLst>
                <a:path extrusionOk="0" h="18414" w="34593">
                  <a:moveTo>
                    <a:pt x="16362" y="1"/>
                  </a:moveTo>
                  <a:cubicBezTo>
                    <a:pt x="16221" y="1"/>
                    <a:pt x="16079" y="34"/>
                    <a:pt x="15945" y="101"/>
                  </a:cubicBezTo>
                  <a:lnTo>
                    <a:pt x="1" y="7773"/>
                  </a:lnTo>
                  <a:lnTo>
                    <a:pt x="18414" y="18414"/>
                  </a:lnTo>
                  <a:lnTo>
                    <a:pt x="34359" y="10742"/>
                  </a:lnTo>
                  <a:cubicBezTo>
                    <a:pt x="34592" y="10675"/>
                    <a:pt x="34592" y="10341"/>
                    <a:pt x="34359" y="10275"/>
                  </a:cubicBezTo>
                  <a:lnTo>
                    <a:pt x="16779" y="101"/>
                  </a:lnTo>
                  <a:cubicBezTo>
                    <a:pt x="16646" y="34"/>
                    <a:pt x="16504" y="1"/>
                    <a:pt x="16362"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18"/>
            <p:cNvSpPr/>
            <p:nvPr/>
          </p:nvSpPr>
          <p:spPr>
            <a:xfrm>
              <a:off x="5216545" y="3591027"/>
              <a:ext cx="369799" cy="307380"/>
            </a:xfrm>
            <a:custGeom>
              <a:rect b="b" l="l" r="r" t="t"/>
              <a:pathLst>
                <a:path extrusionOk="0" h="15346" w="18414">
                  <a:moveTo>
                    <a:pt x="1" y="1"/>
                  </a:moveTo>
                  <a:lnTo>
                    <a:pt x="1" y="4738"/>
                  </a:lnTo>
                  <a:lnTo>
                    <a:pt x="18414" y="15345"/>
                  </a:lnTo>
                  <a:lnTo>
                    <a:pt x="18414" y="10642"/>
                  </a:lnTo>
                  <a:lnTo>
                    <a:pt x="1"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18"/>
            <p:cNvSpPr/>
            <p:nvPr/>
          </p:nvSpPr>
          <p:spPr>
            <a:xfrm>
              <a:off x="5216545" y="3591027"/>
              <a:ext cx="369799" cy="307380"/>
            </a:xfrm>
            <a:custGeom>
              <a:rect b="b" l="l" r="r" t="t"/>
              <a:pathLst>
                <a:path extrusionOk="0" h="15346" w="18414">
                  <a:moveTo>
                    <a:pt x="1" y="1"/>
                  </a:moveTo>
                  <a:lnTo>
                    <a:pt x="1" y="4738"/>
                  </a:lnTo>
                  <a:lnTo>
                    <a:pt x="18414" y="15345"/>
                  </a:lnTo>
                  <a:lnTo>
                    <a:pt x="18414" y="10642"/>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18"/>
            <p:cNvSpPr/>
            <p:nvPr/>
          </p:nvSpPr>
          <p:spPr>
            <a:xfrm>
              <a:off x="5479144" y="3775443"/>
              <a:ext cx="50929" cy="62153"/>
            </a:xfrm>
            <a:custGeom>
              <a:rect b="b" l="l" r="r" t="t"/>
              <a:pathLst>
                <a:path extrusionOk="0" h="3103" w="2536">
                  <a:moveTo>
                    <a:pt x="801" y="1"/>
                  </a:moveTo>
                  <a:cubicBezTo>
                    <a:pt x="334" y="1"/>
                    <a:pt x="1" y="368"/>
                    <a:pt x="1" y="968"/>
                  </a:cubicBezTo>
                  <a:cubicBezTo>
                    <a:pt x="34" y="1769"/>
                    <a:pt x="468" y="2502"/>
                    <a:pt x="1135" y="2936"/>
                  </a:cubicBezTo>
                  <a:cubicBezTo>
                    <a:pt x="1302" y="3036"/>
                    <a:pt x="1502" y="3103"/>
                    <a:pt x="1702" y="3103"/>
                  </a:cubicBezTo>
                  <a:cubicBezTo>
                    <a:pt x="1935" y="3103"/>
                    <a:pt x="2169" y="3003"/>
                    <a:pt x="2302" y="2836"/>
                  </a:cubicBezTo>
                  <a:cubicBezTo>
                    <a:pt x="2436" y="2636"/>
                    <a:pt x="2536" y="2402"/>
                    <a:pt x="2502" y="2135"/>
                  </a:cubicBezTo>
                  <a:cubicBezTo>
                    <a:pt x="2469" y="1335"/>
                    <a:pt x="2035" y="601"/>
                    <a:pt x="1368" y="167"/>
                  </a:cubicBezTo>
                  <a:cubicBezTo>
                    <a:pt x="1202" y="67"/>
                    <a:pt x="1001" y="1"/>
                    <a:pt x="80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18"/>
            <p:cNvSpPr/>
            <p:nvPr/>
          </p:nvSpPr>
          <p:spPr>
            <a:xfrm>
              <a:off x="5483843" y="3779910"/>
              <a:ext cx="40868" cy="53220"/>
            </a:xfrm>
            <a:custGeom>
              <a:rect b="b" l="l" r="r" t="t"/>
              <a:pathLst>
                <a:path extrusionOk="0" h="2657" w="2035">
                  <a:moveTo>
                    <a:pt x="572" y="1"/>
                  </a:moveTo>
                  <a:cubicBezTo>
                    <a:pt x="234" y="1"/>
                    <a:pt x="0" y="273"/>
                    <a:pt x="0" y="745"/>
                  </a:cubicBezTo>
                  <a:cubicBezTo>
                    <a:pt x="34" y="1445"/>
                    <a:pt x="400" y="2113"/>
                    <a:pt x="1034" y="2513"/>
                  </a:cubicBezTo>
                  <a:cubicBezTo>
                    <a:pt x="1200" y="2610"/>
                    <a:pt x="1354" y="2656"/>
                    <a:pt x="1489" y="2656"/>
                  </a:cubicBezTo>
                  <a:cubicBezTo>
                    <a:pt x="1818" y="2656"/>
                    <a:pt x="2035" y="2385"/>
                    <a:pt x="2035" y="1912"/>
                  </a:cubicBezTo>
                  <a:cubicBezTo>
                    <a:pt x="2002" y="1212"/>
                    <a:pt x="1635" y="545"/>
                    <a:pt x="1034" y="145"/>
                  </a:cubicBezTo>
                  <a:cubicBezTo>
                    <a:pt x="869" y="47"/>
                    <a:pt x="712" y="1"/>
                    <a:pt x="572" y="1"/>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18"/>
            <p:cNvSpPr/>
            <p:nvPr/>
          </p:nvSpPr>
          <p:spPr>
            <a:xfrm>
              <a:off x="5245364" y="3636295"/>
              <a:ext cx="205002" cy="157696"/>
            </a:xfrm>
            <a:custGeom>
              <a:rect b="b" l="l" r="r" t="t"/>
              <a:pathLst>
                <a:path extrusionOk="0" h="7873" w="10208">
                  <a:moveTo>
                    <a:pt x="618" y="1"/>
                  </a:moveTo>
                  <a:cubicBezTo>
                    <a:pt x="254" y="1"/>
                    <a:pt x="0" y="287"/>
                    <a:pt x="0" y="810"/>
                  </a:cubicBezTo>
                  <a:lnTo>
                    <a:pt x="0" y="1177"/>
                  </a:lnTo>
                  <a:cubicBezTo>
                    <a:pt x="33" y="1944"/>
                    <a:pt x="434" y="2678"/>
                    <a:pt x="1101" y="3111"/>
                  </a:cubicBezTo>
                  <a:lnTo>
                    <a:pt x="9073" y="7715"/>
                  </a:lnTo>
                  <a:cubicBezTo>
                    <a:pt x="9258" y="7822"/>
                    <a:pt x="9432" y="7872"/>
                    <a:pt x="9585" y="7872"/>
                  </a:cubicBezTo>
                  <a:cubicBezTo>
                    <a:pt x="9957" y="7872"/>
                    <a:pt x="10207" y="7577"/>
                    <a:pt x="10207" y="7081"/>
                  </a:cubicBezTo>
                  <a:lnTo>
                    <a:pt x="10207" y="6714"/>
                  </a:lnTo>
                  <a:cubicBezTo>
                    <a:pt x="10174" y="5914"/>
                    <a:pt x="9740" y="5213"/>
                    <a:pt x="9073" y="4779"/>
                  </a:cubicBezTo>
                  <a:lnTo>
                    <a:pt x="1101" y="143"/>
                  </a:lnTo>
                  <a:cubicBezTo>
                    <a:pt x="929" y="47"/>
                    <a:pt x="764" y="1"/>
                    <a:pt x="618" y="1"/>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18"/>
            <p:cNvSpPr/>
            <p:nvPr/>
          </p:nvSpPr>
          <p:spPr>
            <a:xfrm>
              <a:off x="5586324" y="3801502"/>
              <a:ext cx="5382" cy="96905"/>
            </a:xfrm>
            <a:custGeom>
              <a:rect b="b" l="l" r="r" t="t"/>
              <a:pathLst>
                <a:path extrusionOk="0" h="4838" w="268">
                  <a:moveTo>
                    <a:pt x="268" y="1"/>
                  </a:moveTo>
                  <a:lnTo>
                    <a:pt x="1" y="134"/>
                  </a:lnTo>
                  <a:lnTo>
                    <a:pt x="1" y="4837"/>
                  </a:lnTo>
                  <a:lnTo>
                    <a:pt x="268" y="4704"/>
                  </a:lnTo>
                  <a:lnTo>
                    <a:pt x="268"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18"/>
            <p:cNvSpPr/>
            <p:nvPr/>
          </p:nvSpPr>
          <p:spPr>
            <a:xfrm>
              <a:off x="5586324" y="3801502"/>
              <a:ext cx="5382" cy="96905"/>
            </a:xfrm>
            <a:custGeom>
              <a:rect b="b" l="l" r="r" t="t"/>
              <a:pathLst>
                <a:path extrusionOk="0" h="4838" w="268">
                  <a:moveTo>
                    <a:pt x="268" y="1"/>
                  </a:moveTo>
                  <a:lnTo>
                    <a:pt x="1" y="134"/>
                  </a:lnTo>
                  <a:lnTo>
                    <a:pt x="1" y="4837"/>
                  </a:lnTo>
                  <a:lnTo>
                    <a:pt x="268" y="4704"/>
                  </a:lnTo>
                  <a:lnTo>
                    <a:pt x="26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18"/>
            <p:cNvSpPr/>
            <p:nvPr/>
          </p:nvSpPr>
          <p:spPr>
            <a:xfrm>
              <a:off x="5219899" y="3406631"/>
              <a:ext cx="698710" cy="385197"/>
            </a:xfrm>
            <a:custGeom>
              <a:rect b="b" l="l" r="r" t="t"/>
              <a:pathLst>
                <a:path extrusionOk="0" h="19231" w="34792">
                  <a:moveTo>
                    <a:pt x="16379" y="0"/>
                  </a:moveTo>
                  <a:lnTo>
                    <a:pt x="201" y="8206"/>
                  </a:lnTo>
                  <a:cubicBezTo>
                    <a:pt x="101" y="8273"/>
                    <a:pt x="34" y="8373"/>
                    <a:pt x="0" y="8473"/>
                  </a:cubicBezTo>
                  <a:cubicBezTo>
                    <a:pt x="34" y="8573"/>
                    <a:pt x="101" y="8707"/>
                    <a:pt x="201" y="8740"/>
                  </a:cubicBezTo>
                  <a:lnTo>
                    <a:pt x="18247" y="19181"/>
                  </a:lnTo>
                  <a:cubicBezTo>
                    <a:pt x="18297" y="19214"/>
                    <a:pt x="18355" y="19231"/>
                    <a:pt x="18418" y="19231"/>
                  </a:cubicBezTo>
                  <a:cubicBezTo>
                    <a:pt x="18480" y="19231"/>
                    <a:pt x="18547" y="19214"/>
                    <a:pt x="18614" y="19181"/>
                  </a:cubicBezTo>
                  <a:lnTo>
                    <a:pt x="34792" y="11008"/>
                  </a:lnTo>
                  <a:lnTo>
                    <a:pt x="34792" y="10641"/>
                  </a:lnTo>
                  <a:lnTo>
                    <a:pt x="16379"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18"/>
            <p:cNvSpPr/>
            <p:nvPr/>
          </p:nvSpPr>
          <p:spPr>
            <a:xfrm>
              <a:off x="5219899" y="3570316"/>
              <a:ext cx="369799" cy="221191"/>
            </a:xfrm>
            <a:custGeom>
              <a:rect b="b" l="l" r="r" t="t"/>
              <a:pathLst>
                <a:path extrusionOk="0" h="11043" w="18414">
                  <a:moveTo>
                    <a:pt x="201" y="1"/>
                  </a:moveTo>
                  <a:lnTo>
                    <a:pt x="201" y="1"/>
                  </a:lnTo>
                  <a:cubicBezTo>
                    <a:pt x="171" y="11"/>
                    <a:pt x="151" y="29"/>
                    <a:pt x="139" y="50"/>
                  </a:cubicBezTo>
                  <a:lnTo>
                    <a:pt x="139" y="50"/>
                  </a:lnTo>
                  <a:cubicBezTo>
                    <a:pt x="158" y="32"/>
                    <a:pt x="178" y="16"/>
                    <a:pt x="201" y="1"/>
                  </a:cubicBezTo>
                  <a:close/>
                  <a:moveTo>
                    <a:pt x="139" y="50"/>
                  </a:moveTo>
                  <a:cubicBezTo>
                    <a:pt x="72" y="114"/>
                    <a:pt x="26" y="197"/>
                    <a:pt x="0" y="301"/>
                  </a:cubicBezTo>
                  <a:cubicBezTo>
                    <a:pt x="34" y="401"/>
                    <a:pt x="101" y="501"/>
                    <a:pt x="201" y="568"/>
                  </a:cubicBezTo>
                  <a:lnTo>
                    <a:pt x="18247" y="11009"/>
                  </a:lnTo>
                  <a:cubicBezTo>
                    <a:pt x="18314" y="11009"/>
                    <a:pt x="18347" y="11042"/>
                    <a:pt x="18414" y="11042"/>
                  </a:cubicBezTo>
                  <a:lnTo>
                    <a:pt x="18414" y="10675"/>
                  </a:lnTo>
                  <a:cubicBezTo>
                    <a:pt x="18347" y="10675"/>
                    <a:pt x="18280" y="10675"/>
                    <a:pt x="18247" y="10642"/>
                  </a:cubicBezTo>
                  <a:lnTo>
                    <a:pt x="201" y="201"/>
                  </a:lnTo>
                  <a:cubicBezTo>
                    <a:pt x="130" y="177"/>
                    <a:pt x="109" y="103"/>
                    <a:pt x="139" y="5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18"/>
            <p:cNvSpPr/>
            <p:nvPr/>
          </p:nvSpPr>
          <p:spPr>
            <a:xfrm>
              <a:off x="5221907" y="3406631"/>
              <a:ext cx="696702" cy="377525"/>
            </a:xfrm>
            <a:custGeom>
              <a:rect b="b" l="l" r="r" t="t"/>
              <a:pathLst>
                <a:path extrusionOk="0" h="18848" w="34692">
                  <a:moveTo>
                    <a:pt x="16279" y="0"/>
                  </a:moveTo>
                  <a:lnTo>
                    <a:pt x="101" y="8173"/>
                  </a:lnTo>
                  <a:cubicBezTo>
                    <a:pt x="1" y="8206"/>
                    <a:pt x="1" y="8340"/>
                    <a:pt x="101" y="8373"/>
                  </a:cubicBezTo>
                  <a:lnTo>
                    <a:pt x="18147" y="18814"/>
                  </a:lnTo>
                  <a:cubicBezTo>
                    <a:pt x="18214" y="18847"/>
                    <a:pt x="18247" y="18847"/>
                    <a:pt x="18314" y="18847"/>
                  </a:cubicBezTo>
                  <a:cubicBezTo>
                    <a:pt x="18380" y="18847"/>
                    <a:pt x="18447" y="18847"/>
                    <a:pt x="18514" y="18814"/>
                  </a:cubicBezTo>
                  <a:lnTo>
                    <a:pt x="34692" y="10641"/>
                  </a:lnTo>
                  <a:lnTo>
                    <a:pt x="16279"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18"/>
            <p:cNvSpPr/>
            <p:nvPr/>
          </p:nvSpPr>
          <p:spPr>
            <a:xfrm>
              <a:off x="5589678" y="3619770"/>
              <a:ext cx="328931" cy="171737"/>
            </a:xfrm>
            <a:custGeom>
              <a:rect b="b" l="l" r="r" t="t"/>
              <a:pathLst>
                <a:path extrusionOk="0" h="8574" w="16379">
                  <a:moveTo>
                    <a:pt x="16379" y="0"/>
                  </a:moveTo>
                  <a:lnTo>
                    <a:pt x="201" y="8173"/>
                  </a:lnTo>
                  <a:cubicBezTo>
                    <a:pt x="134" y="8206"/>
                    <a:pt x="67" y="8206"/>
                    <a:pt x="1" y="8206"/>
                  </a:cubicBezTo>
                  <a:lnTo>
                    <a:pt x="1" y="8573"/>
                  </a:lnTo>
                  <a:cubicBezTo>
                    <a:pt x="67" y="8573"/>
                    <a:pt x="134" y="8540"/>
                    <a:pt x="201" y="8540"/>
                  </a:cubicBezTo>
                  <a:lnTo>
                    <a:pt x="16379" y="334"/>
                  </a:lnTo>
                  <a:lnTo>
                    <a:pt x="16379"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18"/>
            <p:cNvSpPr/>
            <p:nvPr/>
          </p:nvSpPr>
          <p:spPr>
            <a:xfrm>
              <a:off x="5543448" y="3315094"/>
              <a:ext cx="369819" cy="307360"/>
            </a:xfrm>
            <a:custGeom>
              <a:rect b="b" l="l" r="r" t="t"/>
              <a:pathLst>
                <a:path extrusionOk="0" h="15345" w="18415">
                  <a:moveTo>
                    <a:pt x="1" y="0"/>
                  </a:moveTo>
                  <a:lnTo>
                    <a:pt x="1" y="4704"/>
                  </a:lnTo>
                  <a:lnTo>
                    <a:pt x="18414" y="15345"/>
                  </a:lnTo>
                  <a:lnTo>
                    <a:pt x="18414" y="10675"/>
                  </a:ln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18"/>
            <p:cNvSpPr/>
            <p:nvPr/>
          </p:nvSpPr>
          <p:spPr>
            <a:xfrm>
              <a:off x="5543448" y="3315094"/>
              <a:ext cx="369819" cy="307360"/>
            </a:xfrm>
            <a:custGeom>
              <a:rect b="b" l="l" r="r" t="t"/>
              <a:pathLst>
                <a:path extrusionOk="0" h="15345" w="18415">
                  <a:moveTo>
                    <a:pt x="1" y="0"/>
                  </a:moveTo>
                  <a:lnTo>
                    <a:pt x="1" y="4704"/>
                  </a:lnTo>
                  <a:lnTo>
                    <a:pt x="18414" y="15345"/>
                  </a:lnTo>
                  <a:lnTo>
                    <a:pt x="18414" y="10675"/>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18"/>
            <p:cNvSpPr/>
            <p:nvPr/>
          </p:nvSpPr>
          <p:spPr>
            <a:xfrm>
              <a:off x="5219899" y="3376566"/>
              <a:ext cx="649809" cy="391887"/>
            </a:xfrm>
            <a:custGeom>
              <a:rect b="b" l="l" r="r" t="t"/>
              <a:pathLst>
                <a:path extrusionOk="0" h="19565" w="32357">
                  <a:moveTo>
                    <a:pt x="13944" y="0"/>
                  </a:moveTo>
                  <a:lnTo>
                    <a:pt x="234" y="7439"/>
                  </a:lnTo>
                  <a:cubicBezTo>
                    <a:pt x="101" y="7506"/>
                    <a:pt x="34" y="7672"/>
                    <a:pt x="0" y="7806"/>
                  </a:cubicBezTo>
                  <a:lnTo>
                    <a:pt x="0" y="8773"/>
                  </a:lnTo>
                  <a:cubicBezTo>
                    <a:pt x="34" y="8940"/>
                    <a:pt x="101" y="9073"/>
                    <a:pt x="234" y="9174"/>
                  </a:cubicBezTo>
                  <a:lnTo>
                    <a:pt x="18213" y="19514"/>
                  </a:lnTo>
                  <a:cubicBezTo>
                    <a:pt x="18280" y="19548"/>
                    <a:pt x="18355" y="19564"/>
                    <a:pt x="18430" y="19564"/>
                  </a:cubicBezTo>
                  <a:cubicBezTo>
                    <a:pt x="18505" y="19564"/>
                    <a:pt x="18580" y="19548"/>
                    <a:pt x="18647" y="19514"/>
                  </a:cubicBezTo>
                  <a:lnTo>
                    <a:pt x="32357" y="12109"/>
                  </a:lnTo>
                  <a:lnTo>
                    <a:pt x="32357" y="10641"/>
                  </a:lnTo>
                  <a:lnTo>
                    <a:pt x="13944"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18"/>
            <p:cNvSpPr/>
            <p:nvPr/>
          </p:nvSpPr>
          <p:spPr>
            <a:xfrm>
              <a:off x="5221907" y="3376566"/>
              <a:ext cx="647801" cy="362483"/>
            </a:xfrm>
            <a:custGeom>
              <a:rect b="b" l="l" r="r" t="t"/>
              <a:pathLst>
                <a:path extrusionOk="0" h="18097" w="32257">
                  <a:moveTo>
                    <a:pt x="13844" y="0"/>
                  </a:moveTo>
                  <a:lnTo>
                    <a:pt x="134" y="7439"/>
                  </a:lnTo>
                  <a:cubicBezTo>
                    <a:pt x="1" y="7472"/>
                    <a:pt x="1" y="7639"/>
                    <a:pt x="134" y="7672"/>
                  </a:cubicBezTo>
                  <a:lnTo>
                    <a:pt x="18113" y="18047"/>
                  </a:lnTo>
                  <a:cubicBezTo>
                    <a:pt x="18180" y="18080"/>
                    <a:pt x="18255" y="18097"/>
                    <a:pt x="18330" y="18097"/>
                  </a:cubicBezTo>
                  <a:cubicBezTo>
                    <a:pt x="18405" y="18097"/>
                    <a:pt x="18480" y="18080"/>
                    <a:pt x="18547" y="18047"/>
                  </a:cubicBezTo>
                  <a:lnTo>
                    <a:pt x="32257" y="10641"/>
                  </a:lnTo>
                  <a:lnTo>
                    <a:pt x="13844"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18"/>
            <p:cNvSpPr/>
            <p:nvPr/>
          </p:nvSpPr>
          <p:spPr>
            <a:xfrm>
              <a:off x="5831512" y="3585699"/>
              <a:ext cx="15423" cy="7371"/>
            </a:xfrm>
            <a:custGeom>
              <a:rect b="b" l="l" r="r" t="t"/>
              <a:pathLst>
                <a:path extrusionOk="0" h="368" w="768">
                  <a:moveTo>
                    <a:pt x="367" y="0"/>
                  </a:moveTo>
                  <a:cubicBezTo>
                    <a:pt x="301" y="0"/>
                    <a:pt x="201" y="0"/>
                    <a:pt x="134" y="33"/>
                  </a:cubicBezTo>
                  <a:cubicBezTo>
                    <a:pt x="101" y="33"/>
                    <a:pt x="101" y="33"/>
                    <a:pt x="101" y="67"/>
                  </a:cubicBezTo>
                  <a:cubicBezTo>
                    <a:pt x="1" y="134"/>
                    <a:pt x="34" y="234"/>
                    <a:pt x="167" y="300"/>
                  </a:cubicBezTo>
                  <a:cubicBezTo>
                    <a:pt x="201" y="334"/>
                    <a:pt x="267" y="334"/>
                    <a:pt x="301" y="367"/>
                  </a:cubicBezTo>
                  <a:lnTo>
                    <a:pt x="568" y="367"/>
                  </a:lnTo>
                  <a:cubicBezTo>
                    <a:pt x="568" y="367"/>
                    <a:pt x="601" y="334"/>
                    <a:pt x="634" y="334"/>
                  </a:cubicBezTo>
                  <a:cubicBezTo>
                    <a:pt x="768" y="267"/>
                    <a:pt x="734" y="134"/>
                    <a:pt x="601" y="67"/>
                  </a:cubicBezTo>
                  <a:cubicBezTo>
                    <a:pt x="534" y="33"/>
                    <a:pt x="468" y="0"/>
                    <a:pt x="36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18"/>
            <p:cNvSpPr/>
            <p:nvPr/>
          </p:nvSpPr>
          <p:spPr>
            <a:xfrm>
              <a:off x="5219899" y="3526230"/>
              <a:ext cx="369799" cy="242543"/>
            </a:xfrm>
            <a:custGeom>
              <a:rect b="b" l="l" r="r" t="t"/>
              <a:pathLst>
                <a:path extrusionOk="0" h="12109" w="18414">
                  <a:moveTo>
                    <a:pt x="167" y="0"/>
                  </a:moveTo>
                  <a:lnTo>
                    <a:pt x="167" y="0"/>
                  </a:lnTo>
                  <a:cubicBezTo>
                    <a:pt x="67" y="67"/>
                    <a:pt x="34" y="200"/>
                    <a:pt x="0" y="334"/>
                  </a:cubicBezTo>
                  <a:lnTo>
                    <a:pt x="0" y="1301"/>
                  </a:lnTo>
                  <a:cubicBezTo>
                    <a:pt x="34" y="1468"/>
                    <a:pt x="101" y="1601"/>
                    <a:pt x="234" y="1702"/>
                  </a:cubicBezTo>
                  <a:lnTo>
                    <a:pt x="18213" y="12042"/>
                  </a:lnTo>
                  <a:cubicBezTo>
                    <a:pt x="18280" y="12076"/>
                    <a:pt x="18347" y="12109"/>
                    <a:pt x="18414" y="12109"/>
                  </a:cubicBezTo>
                  <a:lnTo>
                    <a:pt x="18414" y="10641"/>
                  </a:lnTo>
                  <a:cubicBezTo>
                    <a:pt x="18347" y="10641"/>
                    <a:pt x="18280" y="10608"/>
                    <a:pt x="18213" y="10575"/>
                  </a:cubicBezTo>
                  <a:lnTo>
                    <a:pt x="234" y="200"/>
                  </a:lnTo>
                  <a:cubicBezTo>
                    <a:pt x="134" y="167"/>
                    <a:pt x="134" y="67"/>
                    <a:pt x="167" y="0"/>
                  </a:cubicBez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18"/>
            <p:cNvSpPr/>
            <p:nvPr/>
          </p:nvSpPr>
          <p:spPr>
            <a:xfrm>
              <a:off x="5838882" y="3548744"/>
              <a:ext cx="54946" cy="85748"/>
            </a:xfrm>
            <a:custGeom>
              <a:rect b="b" l="l" r="r" t="t"/>
              <a:pathLst>
                <a:path extrusionOk="0" h="4281" w="2736">
                  <a:moveTo>
                    <a:pt x="1771" y="1"/>
                  </a:moveTo>
                  <a:cubicBezTo>
                    <a:pt x="1592" y="1"/>
                    <a:pt x="1415" y="52"/>
                    <a:pt x="1268" y="144"/>
                  </a:cubicBezTo>
                  <a:cubicBezTo>
                    <a:pt x="634" y="611"/>
                    <a:pt x="201" y="1278"/>
                    <a:pt x="0" y="2045"/>
                  </a:cubicBezTo>
                  <a:lnTo>
                    <a:pt x="334" y="2079"/>
                  </a:lnTo>
                  <a:cubicBezTo>
                    <a:pt x="467" y="1411"/>
                    <a:pt x="868" y="811"/>
                    <a:pt x="1435" y="411"/>
                  </a:cubicBezTo>
                  <a:cubicBezTo>
                    <a:pt x="1535" y="344"/>
                    <a:pt x="1702" y="311"/>
                    <a:pt x="1835" y="311"/>
                  </a:cubicBezTo>
                  <a:cubicBezTo>
                    <a:pt x="1855" y="301"/>
                    <a:pt x="1877" y="297"/>
                    <a:pt x="1901" y="297"/>
                  </a:cubicBezTo>
                  <a:cubicBezTo>
                    <a:pt x="1958" y="297"/>
                    <a:pt x="2021" y="320"/>
                    <a:pt x="2069" y="344"/>
                  </a:cubicBezTo>
                  <a:cubicBezTo>
                    <a:pt x="2335" y="611"/>
                    <a:pt x="2502" y="1011"/>
                    <a:pt x="2436" y="1411"/>
                  </a:cubicBezTo>
                  <a:cubicBezTo>
                    <a:pt x="2402" y="2379"/>
                    <a:pt x="1835" y="3480"/>
                    <a:pt x="1168" y="3880"/>
                  </a:cubicBezTo>
                  <a:cubicBezTo>
                    <a:pt x="1068" y="3955"/>
                    <a:pt x="949" y="3993"/>
                    <a:pt x="826" y="3993"/>
                  </a:cubicBezTo>
                  <a:cubicBezTo>
                    <a:pt x="784" y="3993"/>
                    <a:pt x="743" y="3988"/>
                    <a:pt x="701" y="3980"/>
                  </a:cubicBezTo>
                  <a:lnTo>
                    <a:pt x="367" y="4180"/>
                  </a:lnTo>
                  <a:cubicBezTo>
                    <a:pt x="501" y="4247"/>
                    <a:pt x="634" y="4280"/>
                    <a:pt x="768" y="4280"/>
                  </a:cubicBezTo>
                  <a:cubicBezTo>
                    <a:pt x="968" y="4280"/>
                    <a:pt x="1135" y="4213"/>
                    <a:pt x="1301" y="4113"/>
                  </a:cubicBezTo>
                  <a:cubicBezTo>
                    <a:pt x="2069" y="3713"/>
                    <a:pt x="2669" y="2479"/>
                    <a:pt x="2702" y="1411"/>
                  </a:cubicBezTo>
                  <a:cubicBezTo>
                    <a:pt x="2736" y="778"/>
                    <a:pt x="2536" y="311"/>
                    <a:pt x="2202" y="111"/>
                  </a:cubicBezTo>
                  <a:cubicBezTo>
                    <a:pt x="2067" y="35"/>
                    <a:pt x="1918" y="1"/>
                    <a:pt x="177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18"/>
            <p:cNvSpPr/>
            <p:nvPr/>
          </p:nvSpPr>
          <p:spPr>
            <a:xfrm>
              <a:off x="5219899" y="3312430"/>
              <a:ext cx="698710" cy="419268"/>
            </a:xfrm>
            <a:custGeom>
              <a:rect b="b" l="l" r="r" t="t"/>
              <a:pathLst>
                <a:path extrusionOk="0" h="20932" w="34792">
                  <a:moveTo>
                    <a:pt x="16379" y="0"/>
                  </a:moveTo>
                  <a:lnTo>
                    <a:pt x="201" y="9874"/>
                  </a:lnTo>
                  <a:cubicBezTo>
                    <a:pt x="101" y="9940"/>
                    <a:pt x="34" y="10041"/>
                    <a:pt x="0" y="10174"/>
                  </a:cubicBezTo>
                  <a:cubicBezTo>
                    <a:pt x="34" y="10274"/>
                    <a:pt x="101" y="10407"/>
                    <a:pt x="201" y="10441"/>
                  </a:cubicBezTo>
                  <a:lnTo>
                    <a:pt x="18247" y="20882"/>
                  </a:lnTo>
                  <a:cubicBezTo>
                    <a:pt x="18297" y="20915"/>
                    <a:pt x="18355" y="20932"/>
                    <a:pt x="18418" y="20932"/>
                  </a:cubicBezTo>
                  <a:cubicBezTo>
                    <a:pt x="18480" y="20932"/>
                    <a:pt x="18547" y="20915"/>
                    <a:pt x="18614" y="20882"/>
                  </a:cubicBezTo>
                  <a:lnTo>
                    <a:pt x="34792" y="11008"/>
                  </a:lnTo>
                  <a:lnTo>
                    <a:pt x="34792" y="10641"/>
                  </a:lnTo>
                  <a:lnTo>
                    <a:pt x="16379"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18"/>
            <p:cNvSpPr/>
            <p:nvPr/>
          </p:nvSpPr>
          <p:spPr>
            <a:xfrm>
              <a:off x="5219236" y="3510186"/>
              <a:ext cx="370462" cy="221171"/>
            </a:xfrm>
            <a:custGeom>
              <a:rect b="b" l="l" r="r" t="t"/>
              <a:pathLst>
                <a:path extrusionOk="0" h="11042" w="18447">
                  <a:moveTo>
                    <a:pt x="234" y="1"/>
                  </a:moveTo>
                  <a:lnTo>
                    <a:pt x="234" y="1"/>
                  </a:lnTo>
                  <a:cubicBezTo>
                    <a:pt x="221" y="5"/>
                    <a:pt x="211" y="10"/>
                    <a:pt x="202" y="17"/>
                  </a:cubicBezTo>
                  <a:lnTo>
                    <a:pt x="202" y="17"/>
                  </a:lnTo>
                  <a:cubicBezTo>
                    <a:pt x="212" y="11"/>
                    <a:pt x="222" y="6"/>
                    <a:pt x="234" y="1"/>
                  </a:cubicBezTo>
                  <a:close/>
                  <a:moveTo>
                    <a:pt x="202" y="17"/>
                  </a:moveTo>
                  <a:lnTo>
                    <a:pt x="202" y="17"/>
                  </a:lnTo>
                  <a:cubicBezTo>
                    <a:pt x="1" y="135"/>
                    <a:pt x="11" y="473"/>
                    <a:pt x="234" y="568"/>
                  </a:cubicBezTo>
                  <a:lnTo>
                    <a:pt x="18280" y="11009"/>
                  </a:lnTo>
                  <a:cubicBezTo>
                    <a:pt x="18347" y="11009"/>
                    <a:pt x="18380" y="11042"/>
                    <a:pt x="18447" y="11042"/>
                  </a:cubicBezTo>
                  <a:lnTo>
                    <a:pt x="18447" y="10675"/>
                  </a:lnTo>
                  <a:cubicBezTo>
                    <a:pt x="18380" y="10675"/>
                    <a:pt x="18313" y="10675"/>
                    <a:pt x="18280" y="10642"/>
                  </a:cubicBezTo>
                  <a:lnTo>
                    <a:pt x="234" y="201"/>
                  </a:lnTo>
                  <a:cubicBezTo>
                    <a:pt x="146" y="172"/>
                    <a:pt x="135" y="65"/>
                    <a:pt x="202" y="17"/>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18"/>
            <p:cNvSpPr/>
            <p:nvPr/>
          </p:nvSpPr>
          <p:spPr>
            <a:xfrm>
              <a:off x="5221907" y="3312430"/>
              <a:ext cx="696702" cy="411596"/>
            </a:xfrm>
            <a:custGeom>
              <a:rect b="b" l="l" r="r" t="t"/>
              <a:pathLst>
                <a:path extrusionOk="0" h="20549" w="34692">
                  <a:moveTo>
                    <a:pt x="16279" y="0"/>
                  </a:moveTo>
                  <a:lnTo>
                    <a:pt x="101" y="9874"/>
                  </a:lnTo>
                  <a:cubicBezTo>
                    <a:pt x="1" y="9907"/>
                    <a:pt x="1" y="10041"/>
                    <a:pt x="101" y="10074"/>
                  </a:cubicBezTo>
                  <a:lnTo>
                    <a:pt x="18147" y="20515"/>
                  </a:lnTo>
                  <a:cubicBezTo>
                    <a:pt x="18214" y="20548"/>
                    <a:pt x="18247" y="20548"/>
                    <a:pt x="18314" y="20548"/>
                  </a:cubicBezTo>
                  <a:cubicBezTo>
                    <a:pt x="18380" y="20548"/>
                    <a:pt x="18447" y="20548"/>
                    <a:pt x="18514" y="20515"/>
                  </a:cubicBezTo>
                  <a:lnTo>
                    <a:pt x="34692" y="10608"/>
                  </a:lnTo>
                  <a:lnTo>
                    <a:pt x="16279"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18"/>
            <p:cNvSpPr/>
            <p:nvPr/>
          </p:nvSpPr>
          <p:spPr>
            <a:xfrm>
              <a:off x="5589678" y="3524888"/>
              <a:ext cx="328931" cy="206469"/>
            </a:xfrm>
            <a:custGeom>
              <a:rect b="b" l="l" r="r" t="t"/>
              <a:pathLst>
                <a:path extrusionOk="0" h="10308" w="16379">
                  <a:moveTo>
                    <a:pt x="16379" y="1"/>
                  </a:moveTo>
                  <a:lnTo>
                    <a:pt x="201" y="9908"/>
                  </a:lnTo>
                  <a:cubicBezTo>
                    <a:pt x="134" y="9941"/>
                    <a:pt x="67" y="9941"/>
                    <a:pt x="1" y="9941"/>
                  </a:cubicBezTo>
                  <a:lnTo>
                    <a:pt x="1" y="10308"/>
                  </a:lnTo>
                  <a:cubicBezTo>
                    <a:pt x="67" y="10308"/>
                    <a:pt x="134" y="10275"/>
                    <a:pt x="201" y="10275"/>
                  </a:cubicBezTo>
                  <a:lnTo>
                    <a:pt x="16379" y="368"/>
                  </a:lnTo>
                  <a:lnTo>
                    <a:pt x="16379"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18"/>
            <p:cNvSpPr/>
            <p:nvPr/>
          </p:nvSpPr>
          <p:spPr>
            <a:xfrm>
              <a:off x="5913247" y="3525549"/>
              <a:ext cx="5362" cy="96905"/>
            </a:xfrm>
            <a:custGeom>
              <a:rect b="b" l="l" r="r" t="t"/>
              <a:pathLst>
                <a:path extrusionOk="0" h="4838" w="267">
                  <a:moveTo>
                    <a:pt x="267" y="1"/>
                  </a:moveTo>
                  <a:lnTo>
                    <a:pt x="0" y="168"/>
                  </a:lnTo>
                  <a:lnTo>
                    <a:pt x="0" y="4838"/>
                  </a:lnTo>
                  <a:lnTo>
                    <a:pt x="267" y="4704"/>
                  </a:lnTo>
                  <a:lnTo>
                    <a:pt x="267"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18"/>
            <p:cNvSpPr/>
            <p:nvPr/>
          </p:nvSpPr>
          <p:spPr>
            <a:xfrm>
              <a:off x="5913247" y="3525549"/>
              <a:ext cx="5362" cy="96905"/>
            </a:xfrm>
            <a:custGeom>
              <a:rect b="b" l="l" r="r" t="t"/>
              <a:pathLst>
                <a:path extrusionOk="0" h="4838" w="267">
                  <a:moveTo>
                    <a:pt x="267" y="1"/>
                  </a:moveTo>
                  <a:lnTo>
                    <a:pt x="0" y="168"/>
                  </a:lnTo>
                  <a:lnTo>
                    <a:pt x="0" y="4838"/>
                  </a:lnTo>
                  <a:lnTo>
                    <a:pt x="267" y="4704"/>
                  </a:lnTo>
                  <a:lnTo>
                    <a:pt x="267"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18"/>
            <p:cNvSpPr/>
            <p:nvPr/>
          </p:nvSpPr>
          <p:spPr>
            <a:xfrm>
              <a:off x="5216545" y="3309085"/>
              <a:ext cx="693368" cy="398897"/>
            </a:xfrm>
            <a:custGeom>
              <a:rect b="b" l="l" r="r" t="t"/>
              <a:pathLst>
                <a:path extrusionOk="0" h="19915" w="34526">
                  <a:moveTo>
                    <a:pt x="16362" y="0"/>
                  </a:moveTo>
                  <a:cubicBezTo>
                    <a:pt x="16221" y="0"/>
                    <a:pt x="16079" y="34"/>
                    <a:pt x="15945" y="100"/>
                  </a:cubicBezTo>
                  <a:lnTo>
                    <a:pt x="1" y="9307"/>
                  </a:lnTo>
                  <a:lnTo>
                    <a:pt x="18414" y="19915"/>
                  </a:lnTo>
                  <a:lnTo>
                    <a:pt x="34359" y="10708"/>
                  </a:lnTo>
                  <a:cubicBezTo>
                    <a:pt x="34459" y="10675"/>
                    <a:pt x="34525" y="10574"/>
                    <a:pt x="34525" y="10474"/>
                  </a:cubicBezTo>
                  <a:lnTo>
                    <a:pt x="34525" y="10107"/>
                  </a:ln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18"/>
            <p:cNvSpPr/>
            <p:nvPr/>
          </p:nvSpPr>
          <p:spPr>
            <a:xfrm>
              <a:off x="5216545" y="3309085"/>
              <a:ext cx="693368" cy="398897"/>
            </a:xfrm>
            <a:custGeom>
              <a:rect b="b" l="l" r="r" t="t"/>
              <a:pathLst>
                <a:path extrusionOk="0" h="19915" w="34526">
                  <a:moveTo>
                    <a:pt x="16362" y="0"/>
                  </a:moveTo>
                  <a:cubicBezTo>
                    <a:pt x="16221" y="0"/>
                    <a:pt x="16079" y="34"/>
                    <a:pt x="15945" y="100"/>
                  </a:cubicBezTo>
                  <a:lnTo>
                    <a:pt x="1" y="9307"/>
                  </a:lnTo>
                  <a:lnTo>
                    <a:pt x="18414" y="19915"/>
                  </a:lnTo>
                  <a:lnTo>
                    <a:pt x="34359" y="10708"/>
                  </a:lnTo>
                  <a:cubicBezTo>
                    <a:pt x="34459" y="10675"/>
                    <a:pt x="34525" y="10574"/>
                    <a:pt x="34525" y="10474"/>
                  </a:cubicBezTo>
                  <a:lnTo>
                    <a:pt x="34525" y="10107"/>
                  </a:lnTo>
                  <a:lnTo>
                    <a:pt x="16779" y="100"/>
                  </a:lnTo>
                  <a:cubicBezTo>
                    <a:pt x="16646" y="34"/>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18"/>
            <p:cNvSpPr/>
            <p:nvPr/>
          </p:nvSpPr>
          <p:spPr>
            <a:xfrm>
              <a:off x="5216545" y="3301734"/>
              <a:ext cx="694714" cy="399558"/>
            </a:xfrm>
            <a:custGeom>
              <a:rect b="b" l="l" r="r" t="t"/>
              <a:pathLst>
                <a:path extrusionOk="0" h="19948" w="34593">
                  <a:moveTo>
                    <a:pt x="16362" y="0"/>
                  </a:moveTo>
                  <a:cubicBezTo>
                    <a:pt x="16221" y="0"/>
                    <a:pt x="16079" y="34"/>
                    <a:pt x="15945" y="100"/>
                  </a:cubicBezTo>
                  <a:lnTo>
                    <a:pt x="1" y="9307"/>
                  </a:lnTo>
                  <a:lnTo>
                    <a:pt x="18414" y="19948"/>
                  </a:lnTo>
                  <a:lnTo>
                    <a:pt x="34359" y="10741"/>
                  </a:lnTo>
                  <a:cubicBezTo>
                    <a:pt x="34592" y="10641"/>
                    <a:pt x="34592" y="10341"/>
                    <a:pt x="34359" y="10241"/>
                  </a:cubicBez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18"/>
            <p:cNvSpPr/>
            <p:nvPr/>
          </p:nvSpPr>
          <p:spPr>
            <a:xfrm>
              <a:off x="5216545" y="3301734"/>
              <a:ext cx="694714" cy="399558"/>
            </a:xfrm>
            <a:custGeom>
              <a:rect b="b" l="l" r="r" t="t"/>
              <a:pathLst>
                <a:path extrusionOk="0" h="19948" w="34593">
                  <a:moveTo>
                    <a:pt x="16362" y="0"/>
                  </a:moveTo>
                  <a:cubicBezTo>
                    <a:pt x="16221" y="0"/>
                    <a:pt x="16079" y="34"/>
                    <a:pt x="15945" y="100"/>
                  </a:cubicBezTo>
                  <a:lnTo>
                    <a:pt x="1" y="9307"/>
                  </a:lnTo>
                  <a:lnTo>
                    <a:pt x="18414" y="19948"/>
                  </a:lnTo>
                  <a:lnTo>
                    <a:pt x="34359" y="10741"/>
                  </a:lnTo>
                  <a:cubicBezTo>
                    <a:pt x="34592" y="10641"/>
                    <a:pt x="34592" y="10341"/>
                    <a:pt x="34359" y="10241"/>
                  </a:cubicBezTo>
                  <a:lnTo>
                    <a:pt x="16779" y="100"/>
                  </a:lnTo>
                  <a:cubicBezTo>
                    <a:pt x="16646" y="34"/>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18"/>
            <p:cNvSpPr/>
            <p:nvPr/>
          </p:nvSpPr>
          <p:spPr>
            <a:xfrm>
              <a:off x="5256068" y="3301734"/>
              <a:ext cx="645130" cy="370835"/>
            </a:xfrm>
            <a:custGeom>
              <a:rect b="b" l="l" r="r" t="t"/>
              <a:pathLst>
                <a:path extrusionOk="0" h="18514" w="32124">
                  <a:moveTo>
                    <a:pt x="13940" y="0"/>
                  </a:moveTo>
                  <a:cubicBezTo>
                    <a:pt x="13794" y="0"/>
                    <a:pt x="13644" y="34"/>
                    <a:pt x="13510" y="100"/>
                  </a:cubicBezTo>
                  <a:lnTo>
                    <a:pt x="1702" y="6905"/>
                  </a:lnTo>
                  <a:lnTo>
                    <a:pt x="1" y="5905"/>
                  </a:lnTo>
                  <a:lnTo>
                    <a:pt x="1" y="7906"/>
                  </a:lnTo>
                  <a:lnTo>
                    <a:pt x="18414" y="18514"/>
                  </a:lnTo>
                  <a:lnTo>
                    <a:pt x="31924" y="10708"/>
                  </a:lnTo>
                  <a:cubicBezTo>
                    <a:pt x="32057" y="10641"/>
                    <a:pt x="32124" y="10508"/>
                    <a:pt x="32090" y="10374"/>
                  </a:cubicBezTo>
                  <a:lnTo>
                    <a:pt x="32090" y="8573"/>
                  </a:lnTo>
                  <a:lnTo>
                    <a:pt x="30556" y="9474"/>
                  </a:lnTo>
                  <a:lnTo>
                    <a:pt x="14344" y="100"/>
                  </a:lnTo>
                  <a:cubicBezTo>
                    <a:pt x="14228" y="34"/>
                    <a:pt x="14086" y="0"/>
                    <a:pt x="13940"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18"/>
            <p:cNvSpPr/>
            <p:nvPr/>
          </p:nvSpPr>
          <p:spPr>
            <a:xfrm>
              <a:off x="5256068" y="3261634"/>
              <a:ext cx="645813" cy="371516"/>
            </a:xfrm>
            <a:custGeom>
              <a:rect b="b" l="l" r="r" t="t"/>
              <a:pathLst>
                <a:path extrusionOk="0" h="18548" w="32158">
                  <a:moveTo>
                    <a:pt x="13927" y="1"/>
                  </a:moveTo>
                  <a:cubicBezTo>
                    <a:pt x="13786" y="1"/>
                    <a:pt x="13644" y="34"/>
                    <a:pt x="13510" y="101"/>
                  </a:cubicBezTo>
                  <a:lnTo>
                    <a:pt x="1" y="7907"/>
                  </a:lnTo>
                  <a:lnTo>
                    <a:pt x="18414" y="18547"/>
                  </a:lnTo>
                  <a:lnTo>
                    <a:pt x="31924" y="10742"/>
                  </a:lnTo>
                  <a:cubicBezTo>
                    <a:pt x="32157" y="10642"/>
                    <a:pt x="32157" y="10342"/>
                    <a:pt x="31924" y="10242"/>
                  </a:cubicBezTo>
                  <a:lnTo>
                    <a:pt x="14344" y="101"/>
                  </a:lnTo>
                  <a:cubicBezTo>
                    <a:pt x="14211" y="34"/>
                    <a:pt x="14069" y="1"/>
                    <a:pt x="13927"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18"/>
            <p:cNvSpPr/>
            <p:nvPr/>
          </p:nvSpPr>
          <p:spPr>
            <a:xfrm>
              <a:off x="5256068" y="3419991"/>
              <a:ext cx="369799" cy="252578"/>
            </a:xfrm>
            <a:custGeom>
              <a:rect b="b" l="l" r="r" t="t"/>
              <a:pathLst>
                <a:path extrusionOk="0" h="12610" w="18414">
                  <a:moveTo>
                    <a:pt x="1" y="1"/>
                  </a:moveTo>
                  <a:lnTo>
                    <a:pt x="1" y="2002"/>
                  </a:lnTo>
                  <a:lnTo>
                    <a:pt x="18414" y="12610"/>
                  </a:lnTo>
                  <a:lnTo>
                    <a:pt x="18414" y="10641"/>
                  </a:lnTo>
                  <a:lnTo>
                    <a:pt x="1" y="1"/>
                  </a:ln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18"/>
            <p:cNvSpPr/>
            <p:nvPr/>
          </p:nvSpPr>
          <p:spPr>
            <a:xfrm>
              <a:off x="5618476" y="3611077"/>
              <a:ext cx="14761" cy="7872"/>
            </a:xfrm>
            <a:custGeom>
              <a:rect b="b" l="l" r="r" t="t"/>
              <a:pathLst>
                <a:path extrusionOk="0" h="393" w="735">
                  <a:moveTo>
                    <a:pt x="368" y="1"/>
                  </a:moveTo>
                  <a:cubicBezTo>
                    <a:pt x="268" y="1"/>
                    <a:pt x="168" y="1"/>
                    <a:pt x="101" y="34"/>
                  </a:cubicBezTo>
                  <a:cubicBezTo>
                    <a:pt x="1" y="134"/>
                    <a:pt x="1" y="234"/>
                    <a:pt x="134" y="301"/>
                  </a:cubicBezTo>
                  <a:cubicBezTo>
                    <a:pt x="168" y="334"/>
                    <a:pt x="234" y="368"/>
                    <a:pt x="301" y="368"/>
                  </a:cubicBezTo>
                  <a:cubicBezTo>
                    <a:pt x="335" y="384"/>
                    <a:pt x="368" y="393"/>
                    <a:pt x="405" y="393"/>
                  </a:cubicBezTo>
                  <a:cubicBezTo>
                    <a:pt x="443" y="393"/>
                    <a:pt x="485" y="384"/>
                    <a:pt x="535" y="368"/>
                  </a:cubicBezTo>
                  <a:cubicBezTo>
                    <a:pt x="568" y="368"/>
                    <a:pt x="601" y="368"/>
                    <a:pt x="601" y="334"/>
                  </a:cubicBezTo>
                  <a:cubicBezTo>
                    <a:pt x="735" y="268"/>
                    <a:pt x="735" y="134"/>
                    <a:pt x="568" y="67"/>
                  </a:cubicBezTo>
                  <a:cubicBezTo>
                    <a:pt x="501" y="34"/>
                    <a:pt x="435" y="1"/>
                    <a:pt x="36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18"/>
            <p:cNvSpPr/>
            <p:nvPr/>
          </p:nvSpPr>
          <p:spPr>
            <a:xfrm>
              <a:off x="5578954" y="3605068"/>
              <a:ext cx="50266" cy="62834"/>
            </a:xfrm>
            <a:custGeom>
              <a:rect b="b" l="l" r="r" t="t"/>
              <a:pathLst>
                <a:path extrusionOk="0" h="3137" w="2503">
                  <a:moveTo>
                    <a:pt x="1735" y="0"/>
                  </a:moveTo>
                  <a:cubicBezTo>
                    <a:pt x="1535" y="34"/>
                    <a:pt x="1335" y="67"/>
                    <a:pt x="1168" y="201"/>
                  </a:cubicBezTo>
                  <a:cubicBezTo>
                    <a:pt x="468" y="634"/>
                    <a:pt x="68" y="1368"/>
                    <a:pt x="34" y="2169"/>
                  </a:cubicBezTo>
                  <a:cubicBezTo>
                    <a:pt x="1" y="2402"/>
                    <a:pt x="101" y="2669"/>
                    <a:pt x="234" y="2836"/>
                  </a:cubicBezTo>
                  <a:cubicBezTo>
                    <a:pt x="368" y="3036"/>
                    <a:pt x="601" y="3136"/>
                    <a:pt x="835" y="3136"/>
                  </a:cubicBezTo>
                  <a:cubicBezTo>
                    <a:pt x="1035" y="3136"/>
                    <a:pt x="1235" y="3069"/>
                    <a:pt x="1402" y="2969"/>
                  </a:cubicBezTo>
                  <a:cubicBezTo>
                    <a:pt x="1435" y="2936"/>
                    <a:pt x="1469" y="2936"/>
                    <a:pt x="1502" y="2903"/>
                  </a:cubicBezTo>
                  <a:lnTo>
                    <a:pt x="1268" y="2769"/>
                  </a:lnTo>
                  <a:cubicBezTo>
                    <a:pt x="1111" y="2853"/>
                    <a:pt x="963" y="2892"/>
                    <a:pt x="832" y="2892"/>
                  </a:cubicBezTo>
                  <a:cubicBezTo>
                    <a:pt x="494" y="2892"/>
                    <a:pt x="268" y="2626"/>
                    <a:pt x="268" y="2169"/>
                  </a:cubicBezTo>
                  <a:cubicBezTo>
                    <a:pt x="301" y="1435"/>
                    <a:pt x="668" y="768"/>
                    <a:pt x="1268" y="401"/>
                  </a:cubicBezTo>
                  <a:cubicBezTo>
                    <a:pt x="1397" y="291"/>
                    <a:pt x="1546" y="241"/>
                    <a:pt x="1692" y="241"/>
                  </a:cubicBezTo>
                  <a:cubicBezTo>
                    <a:pt x="1812" y="241"/>
                    <a:pt x="1931" y="274"/>
                    <a:pt x="2036" y="334"/>
                  </a:cubicBezTo>
                  <a:cubicBezTo>
                    <a:pt x="2169" y="401"/>
                    <a:pt x="2236" y="534"/>
                    <a:pt x="2269" y="668"/>
                  </a:cubicBezTo>
                  <a:lnTo>
                    <a:pt x="2503" y="668"/>
                  </a:lnTo>
                  <a:cubicBezTo>
                    <a:pt x="2469" y="534"/>
                    <a:pt x="2403" y="401"/>
                    <a:pt x="2336" y="301"/>
                  </a:cubicBezTo>
                  <a:cubicBezTo>
                    <a:pt x="2169" y="101"/>
                    <a:pt x="1969" y="0"/>
                    <a:pt x="173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18"/>
            <p:cNvSpPr/>
            <p:nvPr/>
          </p:nvSpPr>
          <p:spPr>
            <a:xfrm>
              <a:off x="5591024" y="3455404"/>
              <a:ext cx="318890" cy="163044"/>
            </a:xfrm>
            <a:custGeom>
              <a:rect b="b" l="l" r="r" t="t"/>
              <a:pathLst>
                <a:path extrusionOk="0" h="8140" w="15879">
                  <a:moveTo>
                    <a:pt x="15878" y="0"/>
                  </a:moveTo>
                  <a:lnTo>
                    <a:pt x="0" y="7773"/>
                  </a:lnTo>
                  <a:lnTo>
                    <a:pt x="0" y="8140"/>
                  </a:lnTo>
                  <a:lnTo>
                    <a:pt x="15678" y="634"/>
                  </a:lnTo>
                  <a:cubicBezTo>
                    <a:pt x="15812" y="534"/>
                    <a:pt x="15878" y="401"/>
                    <a:pt x="15878" y="267"/>
                  </a:cubicBezTo>
                  <a:lnTo>
                    <a:pt x="15878"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18"/>
            <p:cNvSpPr/>
            <p:nvPr/>
          </p:nvSpPr>
          <p:spPr>
            <a:xfrm>
              <a:off x="5591024" y="3455404"/>
              <a:ext cx="318890" cy="163044"/>
            </a:xfrm>
            <a:custGeom>
              <a:rect b="b" l="l" r="r" t="t"/>
              <a:pathLst>
                <a:path extrusionOk="0" h="8140" w="15879">
                  <a:moveTo>
                    <a:pt x="15878" y="0"/>
                  </a:moveTo>
                  <a:lnTo>
                    <a:pt x="0" y="7773"/>
                  </a:lnTo>
                  <a:lnTo>
                    <a:pt x="0" y="8140"/>
                  </a:lnTo>
                  <a:lnTo>
                    <a:pt x="15678" y="634"/>
                  </a:lnTo>
                  <a:cubicBezTo>
                    <a:pt x="15812" y="534"/>
                    <a:pt x="15878" y="401"/>
                    <a:pt x="15878" y="267"/>
                  </a:cubicBezTo>
                  <a:lnTo>
                    <a:pt x="158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18"/>
            <p:cNvSpPr/>
            <p:nvPr/>
          </p:nvSpPr>
          <p:spPr>
            <a:xfrm>
              <a:off x="5216545" y="3245610"/>
              <a:ext cx="694714" cy="368171"/>
            </a:xfrm>
            <a:custGeom>
              <a:rect b="b" l="l" r="r" t="t"/>
              <a:pathLst>
                <a:path extrusionOk="0" h="18381" w="34593">
                  <a:moveTo>
                    <a:pt x="16362" y="0"/>
                  </a:moveTo>
                  <a:cubicBezTo>
                    <a:pt x="16221" y="0"/>
                    <a:pt x="16079" y="34"/>
                    <a:pt x="15945" y="100"/>
                  </a:cubicBezTo>
                  <a:lnTo>
                    <a:pt x="1" y="7739"/>
                  </a:lnTo>
                  <a:lnTo>
                    <a:pt x="18414" y="18380"/>
                  </a:lnTo>
                  <a:lnTo>
                    <a:pt x="34359" y="10708"/>
                  </a:lnTo>
                  <a:cubicBezTo>
                    <a:pt x="34592" y="10575"/>
                    <a:pt x="34592" y="10374"/>
                    <a:pt x="34359" y="10241"/>
                  </a:cubicBez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18"/>
            <p:cNvSpPr/>
            <p:nvPr/>
          </p:nvSpPr>
          <p:spPr>
            <a:xfrm>
              <a:off x="5216545" y="3400622"/>
              <a:ext cx="369799" cy="307360"/>
            </a:xfrm>
            <a:custGeom>
              <a:rect b="b" l="l" r="r" t="t"/>
              <a:pathLst>
                <a:path extrusionOk="0" h="15345" w="18414">
                  <a:moveTo>
                    <a:pt x="1" y="0"/>
                  </a:moveTo>
                  <a:lnTo>
                    <a:pt x="1" y="4737"/>
                  </a:lnTo>
                  <a:lnTo>
                    <a:pt x="18414" y="15345"/>
                  </a:lnTo>
                  <a:lnTo>
                    <a:pt x="18414" y="10641"/>
                  </a:ln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18"/>
            <p:cNvSpPr/>
            <p:nvPr/>
          </p:nvSpPr>
          <p:spPr>
            <a:xfrm>
              <a:off x="5216545" y="3400622"/>
              <a:ext cx="369799" cy="307360"/>
            </a:xfrm>
            <a:custGeom>
              <a:rect b="b" l="l" r="r" t="t"/>
              <a:pathLst>
                <a:path extrusionOk="0" h="15345" w="18414">
                  <a:moveTo>
                    <a:pt x="1" y="0"/>
                  </a:moveTo>
                  <a:lnTo>
                    <a:pt x="1" y="4737"/>
                  </a:lnTo>
                  <a:lnTo>
                    <a:pt x="18414" y="15345"/>
                  </a:lnTo>
                  <a:lnTo>
                    <a:pt x="18414" y="10641"/>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18"/>
            <p:cNvSpPr/>
            <p:nvPr/>
          </p:nvSpPr>
          <p:spPr>
            <a:xfrm>
              <a:off x="5479144" y="3585018"/>
              <a:ext cx="50929" cy="62153"/>
            </a:xfrm>
            <a:custGeom>
              <a:rect b="b" l="l" r="r" t="t"/>
              <a:pathLst>
                <a:path extrusionOk="0" h="3103" w="2536">
                  <a:moveTo>
                    <a:pt x="801" y="1"/>
                  </a:moveTo>
                  <a:cubicBezTo>
                    <a:pt x="334" y="1"/>
                    <a:pt x="1" y="368"/>
                    <a:pt x="1" y="968"/>
                  </a:cubicBezTo>
                  <a:cubicBezTo>
                    <a:pt x="34" y="1769"/>
                    <a:pt x="468" y="2503"/>
                    <a:pt x="1135" y="2936"/>
                  </a:cubicBezTo>
                  <a:cubicBezTo>
                    <a:pt x="1302" y="3036"/>
                    <a:pt x="1502" y="3103"/>
                    <a:pt x="1702" y="3103"/>
                  </a:cubicBezTo>
                  <a:cubicBezTo>
                    <a:pt x="1935" y="3103"/>
                    <a:pt x="2169" y="3003"/>
                    <a:pt x="2302" y="2836"/>
                  </a:cubicBezTo>
                  <a:cubicBezTo>
                    <a:pt x="2436" y="2636"/>
                    <a:pt x="2536" y="2402"/>
                    <a:pt x="2502" y="2136"/>
                  </a:cubicBezTo>
                  <a:cubicBezTo>
                    <a:pt x="2469" y="1335"/>
                    <a:pt x="2035" y="601"/>
                    <a:pt x="1368" y="168"/>
                  </a:cubicBezTo>
                  <a:cubicBezTo>
                    <a:pt x="1202" y="67"/>
                    <a:pt x="1001" y="1"/>
                    <a:pt x="80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18"/>
            <p:cNvSpPr/>
            <p:nvPr/>
          </p:nvSpPr>
          <p:spPr>
            <a:xfrm>
              <a:off x="5483843" y="3589906"/>
              <a:ext cx="40868" cy="52799"/>
            </a:xfrm>
            <a:custGeom>
              <a:rect b="b" l="l" r="r" t="t"/>
              <a:pathLst>
                <a:path extrusionOk="0" h="2636" w="2035">
                  <a:moveTo>
                    <a:pt x="592" y="1"/>
                  </a:moveTo>
                  <a:cubicBezTo>
                    <a:pt x="243" y="1"/>
                    <a:pt x="0" y="267"/>
                    <a:pt x="0" y="724"/>
                  </a:cubicBezTo>
                  <a:cubicBezTo>
                    <a:pt x="34" y="1458"/>
                    <a:pt x="434" y="2092"/>
                    <a:pt x="1034" y="2492"/>
                  </a:cubicBezTo>
                  <a:cubicBezTo>
                    <a:pt x="1200" y="2589"/>
                    <a:pt x="1354" y="2636"/>
                    <a:pt x="1489" y="2636"/>
                  </a:cubicBezTo>
                  <a:cubicBezTo>
                    <a:pt x="1818" y="2636"/>
                    <a:pt x="2035" y="2364"/>
                    <a:pt x="2035" y="1892"/>
                  </a:cubicBezTo>
                  <a:cubicBezTo>
                    <a:pt x="2002" y="1191"/>
                    <a:pt x="1635" y="524"/>
                    <a:pt x="1034" y="124"/>
                  </a:cubicBezTo>
                  <a:cubicBezTo>
                    <a:pt x="876" y="40"/>
                    <a:pt x="726" y="1"/>
                    <a:pt x="592" y="1"/>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18"/>
            <p:cNvSpPr/>
            <p:nvPr/>
          </p:nvSpPr>
          <p:spPr>
            <a:xfrm>
              <a:off x="5245364" y="3446250"/>
              <a:ext cx="205002" cy="157436"/>
            </a:xfrm>
            <a:custGeom>
              <a:rect b="b" l="l" r="r" t="t"/>
              <a:pathLst>
                <a:path extrusionOk="0" h="7860" w="10208">
                  <a:moveTo>
                    <a:pt x="614" y="1"/>
                  </a:moveTo>
                  <a:cubicBezTo>
                    <a:pt x="252" y="1"/>
                    <a:pt x="0" y="303"/>
                    <a:pt x="0" y="824"/>
                  </a:cubicBezTo>
                  <a:lnTo>
                    <a:pt x="0" y="1191"/>
                  </a:lnTo>
                  <a:cubicBezTo>
                    <a:pt x="33" y="1959"/>
                    <a:pt x="434" y="2692"/>
                    <a:pt x="1101" y="3126"/>
                  </a:cubicBezTo>
                  <a:lnTo>
                    <a:pt x="9073" y="7696"/>
                  </a:lnTo>
                  <a:cubicBezTo>
                    <a:pt x="9264" y="7807"/>
                    <a:pt x="9443" y="7860"/>
                    <a:pt x="9600" y="7860"/>
                  </a:cubicBezTo>
                  <a:cubicBezTo>
                    <a:pt x="9963" y="7860"/>
                    <a:pt x="10207" y="7575"/>
                    <a:pt x="10207" y="7062"/>
                  </a:cubicBezTo>
                  <a:lnTo>
                    <a:pt x="10207" y="6695"/>
                  </a:lnTo>
                  <a:cubicBezTo>
                    <a:pt x="10174" y="5895"/>
                    <a:pt x="9740" y="5194"/>
                    <a:pt x="9073" y="4761"/>
                  </a:cubicBezTo>
                  <a:lnTo>
                    <a:pt x="1101" y="157"/>
                  </a:lnTo>
                  <a:cubicBezTo>
                    <a:pt x="927" y="51"/>
                    <a:pt x="761" y="1"/>
                    <a:pt x="614" y="1"/>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18"/>
            <p:cNvSpPr/>
            <p:nvPr/>
          </p:nvSpPr>
          <p:spPr>
            <a:xfrm>
              <a:off x="5586324" y="3611077"/>
              <a:ext cx="5382" cy="96905"/>
            </a:xfrm>
            <a:custGeom>
              <a:rect b="b" l="l" r="r" t="t"/>
              <a:pathLst>
                <a:path extrusionOk="0" h="4838" w="268">
                  <a:moveTo>
                    <a:pt x="268" y="1"/>
                  </a:moveTo>
                  <a:lnTo>
                    <a:pt x="1" y="134"/>
                  </a:lnTo>
                  <a:lnTo>
                    <a:pt x="1" y="4838"/>
                  </a:lnTo>
                  <a:lnTo>
                    <a:pt x="268" y="4704"/>
                  </a:lnTo>
                  <a:lnTo>
                    <a:pt x="268"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18"/>
            <p:cNvSpPr/>
            <p:nvPr/>
          </p:nvSpPr>
          <p:spPr>
            <a:xfrm>
              <a:off x="5586324" y="3611077"/>
              <a:ext cx="5382" cy="96905"/>
            </a:xfrm>
            <a:custGeom>
              <a:rect b="b" l="l" r="r" t="t"/>
              <a:pathLst>
                <a:path extrusionOk="0" h="4838" w="268">
                  <a:moveTo>
                    <a:pt x="268" y="1"/>
                  </a:moveTo>
                  <a:lnTo>
                    <a:pt x="1" y="134"/>
                  </a:lnTo>
                  <a:lnTo>
                    <a:pt x="1" y="4838"/>
                  </a:lnTo>
                  <a:lnTo>
                    <a:pt x="268" y="4704"/>
                  </a:lnTo>
                  <a:lnTo>
                    <a:pt x="26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18"/>
            <p:cNvSpPr/>
            <p:nvPr/>
          </p:nvSpPr>
          <p:spPr>
            <a:xfrm>
              <a:off x="5219899" y="3210858"/>
              <a:ext cx="698710" cy="384716"/>
            </a:xfrm>
            <a:custGeom>
              <a:rect b="b" l="l" r="r" t="t"/>
              <a:pathLst>
                <a:path extrusionOk="0" h="19207" w="34792">
                  <a:moveTo>
                    <a:pt x="16379" y="1"/>
                  </a:moveTo>
                  <a:lnTo>
                    <a:pt x="201" y="8173"/>
                  </a:lnTo>
                  <a:cubicBezTo>
                    <a:pt x="101" y="8240"/>
                    <a:pt x="34" y="8340"/>
                    <a:pt x="0" y="8473"/>
                  </a:cubicBezTo>
                  <a:cubicBezTo>
                    <a:pt x="34" y="8574"/>
                    <a:pt x="101" y="8674"/>
                    <a:pt x="201" y="8740"/>
                  </a:cubicBezTo>
                  <a:lnTo>
                    <a:pt x="18247" y="19181"/>
                  </a:lnTo>
                  <a:cubicBezTo>
                    <a:pt x="18297" y="19198"/>
                    <a:pt x="18355" y="19206"/>
                    <a:pt x="18418" y="19206"/>
                  </a:cubicBezTo>
                  <a:cubicBezTo>
                    <a:pt x="18480" y="19206"/>
                    <a:pt x="18547" y="19198"/>
                    <a:pt x="18614" y="19181"/>
                  </a:cubicBezTo>
                  <a:lnTo>
                    <a:pt x="34792" y="10975"/>
                  </a:lnTo>
                  <a:lnTo>
                    <a:pt x="34792" y="10608"/>
                  </a:lnTo>
                  <a:lnTo>
                    <a:pt x="16379"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18"/>
            <p:cNvSpPr/>
            <p:nvPr/>
          </p:nvSpPr>
          <p:spPr>
            <a:xfrm>
              <a:off x="5219236" y="3374563"/>
              <a:ext cx="370462" cy="220510"/>
            </a:xfrm>
            <a:custGeom>
              <a:rect b="b" l="l" r="r" t="t"/>
              <a:pathLst>
                <a:path extrusionOk="0" h="11009" w="18447">
                  <a:moveTo>
                    <a:pt x="234" y="0"/>
                  </a:moveTo>
                  <a:lnTo>
                    <a:pt x="234" y="0"/>
                  </a:lnTo>
                  <a:cubicBezTo>
                    <a:pt x="222" y="4"/>
                    <a:pt x="212" y="9"/>
                    <a:pt x="203" y="15"/>
                  </a:cubicBezTo>
                  <a:lnTo>
                    <a:pt x="203" y="15"/>
                  </a:lnTo>
                  <a:cubicBezTo>
                    <a:pt x="213" y="10"/>
                    <a:pt x="223" y="5"/>
                    <a:pt x="234" y="0"/>
                  </a:cubicBezTo>
                  <a:close/>
                  <a:moveTo>
                    <a:pt x="203" y="15"/>
                  </a:moveTo>
                  <a:lnTo>
                    <a:pt x="203" y="15"/>
                  </a:lnTo>
                  <a:cubicBezTo>
                    <a:pt x="1" y="130"/>
                    <a:pt x="11" y="440"/>
                    <a:pt x="234" y="567"/>
                  </a:cubicBezTo>
                  <a:lnTo>
                    <a:pt x="18280" y="10975"/>
                  </a:lnTo>
                  <a:cubicBezTo>
                    <a:pt x="18347" y="11008"/>
                    <a:pt x="18380" y="11008"/>
                    <a:pt x="18447" y="11008"/>
                  </a:cubicBezTo>
                  <a:lnTo>
                    <a:pt x="18447" y="10675"/>
                  </a:lnTo>
                  <a:cubicBezTo>
                    <a:pt x="18380" y="10675"/>
                    <a:pt x="18347" y="10641"/>
                    <a:pt x="18280" y="10608"/>
                  </a:cubicBezTo>
                  <a:lnTo>
                    <a:pt x="234" y="200"/>
                  </a:lnTo>
                  <a:cubicBezTo>
                    <a:pt x="145" y="171"/>
                    <a:pt x="135" y="63"/>
                    <a:pt x="203" y="15"/>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18"/>
            <p:cNvSpPr/>
            <p:nvPr/>
          </p:nvSpPr>
          <p:spPr>
            <a:xfrm>
              <a:off x="5221907" y="3210858"/>
              <a:ext cx="696702" cy="377525"/>
            </a:xfrm>
            <a:custGeom>
              <a:rect b="b" l="l" r="r" t="t"/>
              <a:pathLst>
                <a:path extrusionOk="0" h="18848" w="34692">
                  <a:moveTo>
                    <a:pt x="16279" y="1"/>
                  </a:moveTo>
                  <a:lnTo>
                    <a:pt x="101" y="8173"/>
                  </a:lnTo>
                  <a:cubicBezTo>
                    <a:pt x="1" y="8207"/>
                    <a:pt x="1" y="8340"/>
                    <a:pt x="101" y="8407"/>
                  </a:cubicBezTo>
                  <a:lnTo>
                    <a:pt x="18147" y="18814"/>
                  </a:lnTo>
                  <a:cubicBezTo>
                    <a:pt x="18214" y="18848"/>
                    <a:pt x="18247" y="18848"/>
                    <a:pt x="18314" y="18848"/>
                  </a:cubicBezTo>
                  <a:cubicBezTo>
                    <a:pt x="18380" y="18848"/>
                    <a:pt x="18447" y="18848"/>
                    <a:pt x="18514" y="18814"/>
                  </a:cubicBezTo>
                  <a:lnTo>
                    <a:pt x="34692" y="10608"/>
                  </a:lnTo>
                  <a:lnTo>
                    <a:pt x="16279"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18"/>
            <p:cNvSpPr/>
            <p:nvPr/>
          </p:nvSpPr>
          <p:spPr>
            <a:xfrm>
              <a:off x="5589678" y="3423336"/>
              <a:ext cx="328931" cy="171737"/>
            </a:xfrm>
            <a:custGeom>
              <a:rect b="b" l="l" r="r" t="t"/>
              <a:pathLst>
                <a:path extrusionOk="0" h="8574" w="16379">
                  <a:moveTo>
                    <a:pt x="16379" y="0"/>
                  </a:moveTo>
                  <a:lnTo>
                    <a:pt x="201" y="8173"/>
                  </a:lnTo>
                  <a:cubicBezTo>
                    <a:pt x="134" y="8206"/>
                    <a:pt x="67" y="8240"/>
                    <a:pt x="1" y="8240"/>
                  </a:cubicBezTo>
                  <a:lnTo>
                    <a:pt x="1" y="8573"/>
                  </a:lnTo>
                  <a:cubicBezTo>
                    <a:pt x="67" y="8573"/>
                    <a:pt x="134" y="8573"/>
                    <a:pt x="201" y="8540"/>
                  </a:cubicBezTo>
                  <a:lnTo>
                    <a:pt x="16379" y="367"/>
                  </a:lnTo>
                  <a:lnTo>
                    <a:pt x="16379"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18"/>
            <p:cNvSpPr/>
            <p:nvPr/>
          </p:nvSpPr>
          <p:spPr>
            <a:xfrm>
              <a:off x="5543448" y="3118660"/>
              <a:ext cx="369819" cy="307360"/>
            </a:xfrm>
            <a:custGeom>
              <a:rect b="b" l="l" r="r" t="t"/>
              <a:pathLst>
                <a:path extrusionOk="0" h="15345" w="18415">
                  <a:moveTo>
                    <a:pt x="1" y="0"/>
                  </a:moveTo>
                  <a:lnTo>
                    <a:pt x="1" y="4737"/>
                  </a:lnTo>
                  <a:lnTo>
                    <a:pt x="18414" y="15345"/>
                  </a:lnTo>
                  <a:lnTo>
                    <a:pt x="18414" y="10675"/>
                  </a:ln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18"/>
            <p:cNvSpPr/>
            <p:nvPr/>
          </p:nvSpPr>
          <p:spPr>
            <a:xfrm>
              <a:off x="5543448" y="3118660"/>
              <a:ext cx="369819" cy="307360"/>
            </a:xfrm>
            <a:custGeom>
              <a:rect b="b" l="l" r="r" t="t"/>
              <a:pathLst>
                <a:path extrusionOk="0" h="15345" w="18415">
                  <a:moveTo>
                    <a:pt x="1" y="0"/>
                  </a:moveTo>
                  <a:lnTo>
                    <a:pt x="1" y="4737"/>
                  </a:lnTo>
                  <a:lnTo>
                    <a:pt x="18414" y="15345"/>
                  </a:lnTo>
                  <a:lnTo>
                    <a:pt x="18414" y="10675"/>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18"/>
            <p:cNvSpPr/>
            <p:nvPr/>
          </p:nvSpPr>
          <p:spPr>
            <a:xfrm>
              <a:off x="5219899" y="3180793"/>
              <a:ext cx="649809" cy="391887"/>
            </a:xfrm>
            <a:custGeom>
              <a:rect b="b" l="l" r="r" t="t"/>
              <a:pathLst>
                <a:path extrusionOk="0" h="19565" w="32357">
                  <a:moveTo>
                    <a:pt x="13944" y="1"/>
                  </a:moveTo>
                  <a:lnTo>
                    <a:pt x="234" y="7406"/>
                  </a:lnTo>
                  <a:cubicBezTo>
                    <a:pt x="101" y="7506"/>
                    <a:pt x="34" y="7639"/>
                    <a:pt x="0" y="7806"/>
                  </a:cubicBezTo>
                  <a:lnTo>
                    <a:pt x="0" y="8774"/>
                  </a:lnTo>
                  <a:cubicBezTo>
                    <a:pt x="34" y="8907"/>
                    <a:pt x="101" y="9074"/>
                    <a:pt x="234" y="9141"/>
                  </a:cubicBezTo>
                  <a:lnTo>
                    <a:pt x="18213" y="19515"/>
                  </a:lnTo>
                  <a:cubicBezTo>
                    <a:pt x="18280" y="19548"/>
                    <a:pt x="18355" y="19565"/>
                    <a:pt x="18430" y="19565"/>
                  </a:cubicBezTo>
                  <a:cubicBezTo>
                    <a:pt x="18505" y="19565"/>
                    <a:pt x="18580" y="19548"/>
                    <a:pt x="18647" y="19515"/>
                  </a:cubicBezTo>
                  <a:lnTo>
                    <a:pt x="32357" y="12109"/>
                  </a:lnTo>
                  <a:lnTo>
                    <a:pt x="32357" y="10608"/>
                  </a:lnTo>
                  <a:lnTo>
                    <a:pt x="13944"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18"/>
            <p:cNvSpPr/>
            <p:nvPr/>
          </p:nvSpPr>
          <p:spPr>
            <a:xfrm>
              <a:off x="5221907" y="3180793"/>
              <a:ext cx="647801" cy="362483"/>
            </a:xfrm>
            <a:custGeom>
              <a:rect b="b" l="l" r="r" t="t"/>
              <a:pathLst>
                <a:path extrusionOk="0" h="18097" w="32257">
                  <a:moveTo>
                    <a:pt x="13844" y="1"/>
                  </a:moveTo>
                  <a:lnTo>
                    <a:pt x="134" y="7406"/>
                  </a:lnTo>
                  <a:cubicBezTo>
                    <a:pt x="1" y="7473"/>
                    <a:pt x="1" y="7639"/>
                    <a:pt x="134" y="7673"/>
                  </a:cubicBezTo>
                  <a:lnTo>
                    <a:pt x="18113" y="18047"/>
                  </a:lnTo>
                  <a:cubicBezTo>
                    <a:pt x="18180" y="18080"/>
                    <a:pt x="18255" y="18097"/>
                    <a:pt x="18330" y="18097"/>
                  </a:cubicBezTo>
                  <a:cubicBezTo>
                    <a:pt x="18405" y="18097"/>
                    <a:pt x="18480" y="18080"/>
                    <a:pt x="18547" y="18047"/>
                  </a:cubicBezTo>
                  <a:lnTo>
                    <a:pt x="32257" y="10608"/>
                  </a:lnTo>
                  <a:lnTo>
                    <a:pt x="13844"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18"/>
            <p:cNvSpPr/>
            <p:nvPr/>
          </p:nvSpPr>
          <p:spPr>
            <a:xfrm>
              <a:off x="5831512" y="3389265"/>
              <a:ext cx="15423" cy="7872"/>
            </a:xfrm>
            <a:custGeom>
              <a:rect b="b" l="l" r="r" t="t"/>
              <a:pathLst>
                <a:path extrusionOk="0" h="393" w="768">
                  <a:moveTo>
                    <a:pt x="367" y="0"/>
                  </a:moveTo>
                  <a:cubicBezTo>
                    <a:pt x="301" y="0"/>
                    <a:pt x="201" y="0"/>
                    <a:pt x="134" y="67"/>
                  </a:cubicBezTo>
                  <a:cubicBezTo>
                    <a:pt x="134" y="50"/>
                    <a:pt x="126" y="42"/>
                    <a:pt x="117" y="42"/>
                  </a:cubicBezTo>
                  <a:cubicBezTo>
                    <a:pt x="109" y="42"/>
                    <a:pt x="101" y="50"/>
                    <a:pt x="101" y="67"/>
                  </a:cubicBezTo>
                  <a:cubicBezTo>
                    <a:pt x="1" y="134"/>
                    <a:pt x="34" y="267"/>
                    <a:pt x="167" y="334"/>
                  </a:cubicBezTo>
                  <a:cubicBezTo>
                    <a:pt x="201" y="334"/>
                    <a:pt x="267" y="367"/>
                    <a:pt x="301" y="367"/>
                  </a:cubicBezTo>
                  <a:cubicBezTo>
                    <a:pt x="351" y="384"/>
                    <a:pt x="392" y="392"/>
                    <a:pt x="434" y="392"/>
                  </a:cubicBezTo>
                  <a:cubicBezTo>
                    <a:pt x="476" y="392"/>
                    <a:pt x="518" y="384"/>
                    <a:pt x="568" y="367"/>
                  </a:cubicBezTo>
                  <a:cubicBezTo>
                    <a:pt x="568" y="367"/>
                    <a:pt x="601" y="367"/>
                    <a:pt x="634" y="334"/>
                  </a:cubicBezTo>
                  <a:cubicBezTo>
                    <a:pt x="768" y="267"/>
                    <a:pt x="734" y="167"/>
                    <a:pt x="601" y="67"/>
                  </a:cubicBezTo>
                  <a:cubicBezTo>
                    <a:pt x="534" y="33"/>
                    <a:pt x="468" y="0"/>
                    <a:pt x="36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18"/>
            <p:cNvSpPr/>
            <p:nvPr/>
          </p:nvSpPr>
          <p:spPr>
            <a:xfrm>
              <a:off x="5219899" y="3330457"/>
              <a:ext cx="369799" cy="242563"/>
            </a:xfrm>
            <a:custGeom>
              <a:rect b="b" l="l" r="r" t="t"/>
              <a:pathLst>
                <a:path extrusionOk="0" h="12110" w="18414">
                  <a:moveTo>
                    <a:pt x="167" y="1"/>
                  </a:moveTo>
                  <a:lnTo>
                    <a:pt x="167" y="1"/>
                  </a:lnTo>
                  <a:cubicBezTo>
                    <a:pt x="67" y="67"/>
                    <a:pt x="34" y="201"/>
                    <a:pt x="0" y="334"/>
                  </a:cubicBezTo>
                  <a:lnTo>
                    <a:pt x="0" y="1302"/>
                  </a:lnTo>
                  <a:cubicBezTo>
                    <a:pt x="34" y="1435"/>
                    <a:pt x="101" y="1602"/>
                    <a:pt x="234" y="1669"/>
                  </a:cubicBezTo>
                  <a:lnTo>
                    <a:pt x="18213" y="12043"/>
                  </a:lnTo>
                  <a:cubicBezTo>
                    <a:pt x="18280" y="12076"/>
                    <a:pt x="18347" y="12109"/>
                    <a:pt x="18414" y="12109"/>
                  </a:cubicBezTo>
                  <a:lnTo>
                    <a:pt x="18414" y="10608"/>
                  </a:lnTo>
                  <a:cubicBezTo>
                    <a:pt x="18347" y="10608"/>
                    <a:pt x="18280" y="10608"/>
                    <a:pt x="18180" y="10575"/>
                  </a:cubicBezTo>
                  <a:lnTo>
                    <a:pt x="234" y="201"/>
                  </a:lnTo>
                  <a:cubicBezTo>
                    <a:pt x="134" y="134"/>
                    <a:pt x="134" y="67"/>
                    <a:pt x="167" y="1"/>
                  </a:cubicBez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18"/>
            <p:cNvSpPr/>
            <p:nvPr/>
          </p:nvSpPr>
          <p:spPr>
            <a:xfrm>
              <a:off x="5838882" y="3352750"/>
              <a:ext cx="54946" cy="85969"/>
            </a:xfrm>
            <a:custGeom>
              <a:rect b="b" l="l" r="r" t="t"/>
              <a:pathLst>
                <a:path extrusionOk="0" h="4292" w="2736">
                  <a:moveTo>
                    <a:pt x="1745" y="1"/>
                  </a:moveTo>
                  <a:cubicBezTo>
                    <a:pt x="1574" y="1"/>
                    <a:pt x="1408" y="51"/>
                    <a:pt x="1268" y="155"/>
                  </a:cubicBezTo>
                  <a:cubicBezTo>
                    <a:pt x="634" y="622"/>
                    <a:pt x="201" y="1289"/>
                    <a:pt x="0" y="2057"/>
                  </a:cubicBezTo>
                  <a:lnTo>
                    <a:pt x="334" y="2090"/>
                  </a:lnTo>
                  <a:cubicBezTo>
                    <a:pt x="467" y="1423"/>
                    <a:pt x="868" y="822"/>
                    <a:pt x="1435" y="422"/>
                  </a:cubicBezTo>
                  <a:cubicBezTo>
                    <a:pt x="1535" y="355"/>
                    <a:pt x="1702" y="289"/>
                    <a:pt x="1835" y="289"/>
                  </a:cubicBezTo>
                  <a:cubicBezTo>
                    <a:pt x="1902" y="289"/>
                    <a:pt x="2002" y="322"/>
                    <a:pt x="2069" y="355"/>
                  </a:cubicBezTo>
                  <a:cubicBezTo>
                    <a:pt x="2335" y="622"/>
                    <a:pt x="2502" y="1023"/>
                    <a:pt x="2436" y="1423"/>
                  </a:cubicBezTo>
                  <a:cubicBezTo>
                    <a:pt x="2402" y="2390"/>
                    <a:pt x="1835" y="3491"/>
                    <a:pt x="1168" y="3891"/>
                  </a:cubicBezTo>
                  <a:cubicBezTo>
                    <a:pt x="1059" y="3946"/>
                    <a:pt x="928" y="4000"/>
                    <a:pt x="793" y="4000"/>
                  </a:cubicBezTo>
                  <a:cubicBezTo>
                    <a:pt x="762" y="4000"/>
                    <a:pt x="732" y="3997"/>
                    <a:pt x="701" y="3991"/>
                  </a:cubicBezTo>
                  <a:lnTo>
                    <a:pt x="367" y="4191"/>
                  </a:lnTo>
                  <a:cubicBezTo>
                    <a:pt x="501" y="4258"/>
                    <a:pt x="634" y="4292"/>
                    <a:pt x="768" y="4292"/>
                  </a:cubicBezTo>
                  <a:cubicBezTo>
                    <a:pt x="968" y="4292"/>
                    <a:pt x="1135" y="4225"/>
                    <a:pt x="1301" y="4125"/>
                  </a:cubicBezTo>
                  <a:cubicBezTo>
                    <a:pt x="2069" y="3724"/>
                    <a:pt x="2669" y="2490"/>
                    <a:pt x="2702" y="1423"/>
                  </a:cubicBezTo>
                  <a:cubicBezTo>
                    <a:pt x="2736" y="789"/>
                    <a:pt x="2536" y="322"/>
                    <a:pt x="2202" y="122"/>
                  </a:cubicBezTo>
                  <a:cubicBezTo>
                    <a:pt x="2059" y="42"/>
                    <a:pt x="1900" y="1"/>
                    <a:pt x="174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18"/>
            <p:cNvSpPr/>
            <p:nvPr/>
          </p:nvSpPr>
          <p:spPr>
            <a:xfrm>
              <a:off x="5219899" y="3116657"/>
              <a:ext cx="698710" cy="419288"/>
            </a:xfrm>
            <a:custGeom>
              <a:rect b="b" l="l" r="r" t="t"/>
              <a:pathLst>
                <a:path extrusionOk="0" h="20933" w="34792">
                  <a:moveTo>
                    <a:pt x="16379" y="0"/>
                  </a:moveTo>
                  <a:lnTo>
                    <a:pt x="201" y="9874"/>
                  </a:lnTo>
                  <a:cubicBezTo>
                    <a:pt x="101" y="9941"/>
                    <a:pt x="34" y="10041"/>
                    <a:pt x="0" y="10174"/>
                  </a:cubicBezTo>
                  <a:cubicBezTo>
                    <a:pt x="34" y="10308"/>
                    <a:pt x="101" y="10408"/>
                    <a:pt x="201" y="10475"/>
                  </a:cubicBezTo>
                  <a:lnTo>
                    <a:pt x="18247" y="20882"/>
                  </a:lnTo>
                  <a:cubicBezTo>
                    <a:pt x="18297" y="20915"/>
                    <a:pt x="18355" y="20932"/>
                    <a:pt x="18418" y="20932"/>
                  </a:cubicBezTo>
                  <a:cubicBezTo>
                    <a:pt x="18480" y="20932"/>
                    <a:pt x="18547" y="20915"/>
                    <a:pt x="18614" y="20882"/>
                  </a:cubicBezTo>
                  <a:lnTo>
                    <a:pt x="34792" y="11008"/>
                  </a:lnTo>
                  <a:lnTo>
                    <a:pt x="34792" y="10608"/>
                  </a:lnTo>
                  <a:lnTo>
                    <a:pt x="16379"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18"/>
            <p:cNvSpPr/>
            <p:nvPr/>
          </p:nvSpPr>
          <p:spPr>
            <a:xfrm>
              <a:off x="5219236" y="3314433"/>
              <a:ext cx="370462" cy="220490"/>
            </a:xfrm>
            <a:custGeom>
              <a:rect b="b" l="l" r="r" t="t"/>
              <a:pathLst>
                <a:path extrusionOk="0" h="11008" w="18447">
                  <a:moveTo>
                    <a:pt x="234" y="0"/>
                  </a:moveTo>
                  <a:lnTo>
                    <a:pt x="234" y="0"/>
                  </a:lnTo>
                  <a:cubicBezTo>
                    <a:pt x="222" y="4"/>
                    <a:pt x="212" y="9"/>
                    <a:pt x="203" y="15"/>
                  </a:cubicBezTo>
                  <a:lnTo>
                    <a:pt x="203" y="15"/>
                  </a:lnTo>
                  <a:cubicBezTo>
                    <a:pt x="213" y="10"/>
                    <a:pt x="223" y="5"/>
                    <a:pt x="234" y="0"/>
                  </a:cubicBezTo>
                  <a:close/>
                  <a:moveTo>
                    <a:pt x="203" y="15"/>
                  </a:moveTo>
                  <a:lnTo>
                    <a:pt x="203" y="15"/>
                  </a:lnTo>
                  <a:cubicBezTo>
                    <a:pt x="1" y="130"/>
                    <a:pt x="11" y="440"/>
                    <a:pt x="234" y="567"/>
                  </a:cubicBezTo>
                  <a:lnTo>
                    <a:pt x="18280" y="10975"/>
                  </a:lnTo>
                  <a:cubicBezTo>
                    <a:pt x="18347" y="11008"/>
                    <a:pt x="18380" y="11008"/>
                    <a:pt x="18447" y="11008"/>
                  </a:cubicBezTo>
                  <a:lnTo>
                    <a:pt x="18447" y="10674"/>
                  </a:lnTo>
                  <a:cubicBezTo>
                    <a:pt x="18380" y="10674"/>
                    <a:pt x="18313" y="10641"/>
                    <a:pt x="18280" y="10608"/>
                  </a:cubicBezTo>
                  <a:lnTo>
                    <a:pt x="234" y="200"/>
                  </a:lnTo>
                  <a:cubicBezTo>
                    <a:pt x="145" y="171"/>
                    <a:pt x="135" y="63"/>
                    <a:pt x="203" y="15"/>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18"/>
            <p:cNvSpPr/>
            <p:nvPr/>
          </p:nvSpPr>
          <p:spPr>
            <a:xfrm>
              <a:off x="5221907" y="3115996"/>
              <a:ext cx="696702" cy="412257"/>
            </a:xfrm>
            <a:custGeom>
              <a:rect b="b" l="l" r="r" t="t"/>
              <a:pathLst>
                <a:path extrusionOk="0" h="20582" w="34692">
                  <a:moveTo>
                    <a:pt x="16279" y="0"/>
                  </a:moveTo>
                  <a:lnTo>
                    <a:pt x="101" y="9907"/>
                  </a:lnTo>
                  <a:cubicBezTo>
                    <a:pt x="1" y="9940"/>
                    <a:pt x="1" y="10074"/>
                    <a:pt x="101" y="10107"/>
                  </a:cubicBezTo>
                  <a:lnTo>
                    <a:pt x="18147" y="20515"/>
                  </a:lnTo>
                  <a:cubicBezTo>
                    <a:pt x="18214" y="20548"/>
                    <a:pt x="18247" y="20581"/>
                    <a:pt x="18314" y="20581"/>
                  </a:cubicBezTo>
                  <a:cubicBezTo>
                    <a:pt x="18380" y="20581"/>
                    <a:pt x="18447" y="20548"/>
                    <a:pt x="18514" y="20515"/>
                  </a:cubicBezTo>
                  <a:lnTo>
                    <a:pt x="34692" y="10641"/>
                  </a:lnTo>
                  <a:lnTo>
                    <a:pt x="16279"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18"/>
            <p:cNvSpPr/>
            <p:nvPr/>
          </p:nvSpPr>
          <p:spPr>
            <a:xfrm>
              <a:off x="5589678" y="3329115"/>
              <a:ext cx="328931" cy="205808"/>
            </a:xfrm>
            <a:custGeom>
              <a:rect b="b" l="l" r="r" t="t"/>
              <a:pathLst>
                <a:path extrusionOk="0" h="10275" w="16379">
                  <a:moveTo>
                    <a:pt x="16379" y="1"/>
                  </a:moveTo>
                  <a:lnTo>
                    <a:pt x="201" y="9875"/>
                  </a:lnTo>
                  <a:cubicBezTo>
                    <a:pt x="134" y="9908"/>
                    <a:pt x="67" y="9941"/>
                    <a:pt x="1" y="9941"/>
                  </a:cubicBezTo>
                  <a:lnTo>
                    <a:pt x="1" y="10275"/>
                  </a:lnTo>
                  <a:cubicBezTo>
                    <a:pt x="67" y="10275"/>
                    <a:pt x="134" y="10275"/>
                    <a:pt x="201" y="10242"/>
                  </a:cubicBezTo>
                  <a:lnTo>
                    <a:pt x="16379" y="335"/>
                  </a:lnTo>
                  <a:lnTo>
                    <a:pt x="16379"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18"/>
            <p:cNvSpPr/>
            <p:nvPr/>
          </p:nvSpPr>
          <p:spPr>
            <a:xfrm>
              <a:off x="5913247" y="3329115"/>
              <a:ext cx="5362" cy="96905"/>
            </a:xfrm>
            <a:custGeom>
              <a:rect b="b" l="l" r="r" t="t"/>
              <a:pathLst>
                <a:path extrusionOk="0" h="4838" w="267">
                  <a:moveTo>
                    <a:pt x="267" y="1"/>
                  </a:moveTo>
                  <a:lnTo>
                    <a:pt x="0" y="168"/>
                  </a:lnTo>
                  <a:lnTo>
                    <a:pt x="0" y="4838"/>
                  </a:lnTo>
                  <a:lnTo>
                    <a:pt x="267" y="4704"/>
                  </a:lnTo>
                  <a:lnTo>
                    <a:pt x="267"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18"/>
            <p:cNvSpPr/>
            <p:nvPr/>
          </p:nvSpPr>
          <p:spPr>
            <a:xfrm>
              <a:off x="5913247" y="3329115"/>
              <a:ext cx="5362" cy="96905"/>
            </a:xfrm>
            <a:custGeom>
              <a:rect b="b" l="l" r="r" t="t"/>
              <a:pathLst>
                <a:path extrusionOk="0" h="4838" w="267">
                  <a:moveTo>
                    <a:pt x="267" y="1"/>
                  </a:moveTo>
                  <a:lnTo>
                    <a:pt x="0" y="168"/>
                  </a:lnTo>
                  <a:lnTo>
                    <a:pt x="0" y="4838"/>
                  </a:lnTo>
                  <a:lnTo>
                    <a:pt x="267" y="4704"/>
                  </a:lnTo>
                  <a:lnTo>
                    <a:pt x="267"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18"/>
            <p:cNvSpPr/>
            <p:nvPr/>
          </p:nvSpPr>
          <p:spPr>
            <a:xfrm>
              <a:off x="5216545" y="3113312"/>
              <a:ext cx="693368" cy="399578"/>
            </a:xfrm>
            <a:custGeom>
              <a:rect b="b" l="l" r="r" t="t"/>
              <a:pathLst>
                <a:path extrusionOk="0" h="19949" w="34526">
                  <a:moveTo>
                    <a:pt x="16362" y="1"/>
                  </a:moveTo>
                  <a:cubicBezTo>
                    <a:pt x="16221" y="1"/>
                    <a:pt x="16079" y="34"/>
                    <a:pt x="15945" y="101"/>
                  </a:cubicBezTo>
                  <a:lnTo>
                    <a:pt x="1" y="9307"/>
                  </a:lnTo>
                  <a:lnTo>
                    <a:pt x="18414" y="19948"/>
                  </a:lnTo>
                  <a:lnTo>
                    <a:pt x="34359" y="10708"/>
                  </a:lnTo>
                  <a:cubicBezTo>
                    <a:pt x="34459" y="10675"/>
                    <a:pt x="34525" y="10575"/>
                    <a:pt x="34525" y="10475"/>
                  </a:cubicBezTo>
                  <a:lnTo>
                    <a:pt x="34525" y="10108"/>
                  </a:lnTo>
                  <a:lnTo>
                    <a:pt x="16779" y="101"/>
                  </a:lnTo>
                  <a:cubicBezTo>
                    <a:pt x="16646" y="34"/>
                    <a:pt x="16504" y="1"/>
                    <a:pt x="16362"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18"/>
            <p:cNvSpPr/>
            <p:nvPr/>
          </p:nvSpPr>
          <p:spPr>
            <a:xfrm>
              <a:off x="5216545" y="3113312"/>
              <a:ext cx="693368" cy="399578"/>
            </a:xfrm>
            <a:custGeom>
              <a:rect b="b" l="l" r="r" t="t"/>
              <a:pathLst>
                <a:path extrusionOk="0" h="19949" w="34526">
                  <a:moveTo>
                    <a:pt x="16362" y="1"/>
                  </a:moveTo>
                  <a:cubicBezTo>
                    <a:pt x="16221" y="1"/>
                    <a:pt x="16079" y="34"/>
                    <a:pt x="15945" y="101"/>
                  </a:cubicBezTo>
                  <a:lnTo>
                    <a:pt x="1" y="9307"/>
                  </a:lnTo>
                  <a:lnTo>
                    <a:pt x="18414" y="19948"/>
                  </a:lnTo>
                  <a:lnTo>
                    <a:pt x="34359" y="10708"/>
                  </a:lnTo>
                  <a:cubicBezTo>
                    <a:pt x="34459" y="10675"/>
                    <a:pt x="34525" y="10575"/>
                    <a:pt x="34525" y="10475"/>
                  </a:cubicBezTo>
                  <a:lnTo>
                    <a:pt x="34525" y="10108"/>
                  </a:lnTo>
                  <a:lnTo>
                    <a:pt x="16779" y="101"/>
                  </a:lnTo>
                  <a:cubicBezTo>
                    <a:pt x="16646" y="34"/>
                    <a:pt x="16504" y="1"/>
                    <a:pt x="16362"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18"/>
            <p:cNvSpPr/>
            <p:nvPr/>
          </p:nvSpPr>
          <p:spPr>
            <a:xfrm>
              <a:off x="5216545" y="3105961"/>
              <a:ext cx="694714" cy="398897"/>
            </a:xfrm>
            <a:custGeom>
              <a:rect b="b" l="l" r="r" t="t"/>
              <a:pathLst>
                <a:path extrusionOk="0" h="19915" w="34593">
                  <a:moveTo>
                    <a:pt x="16362" y="1"/>
                  </a:moveTo>
                  <a:cubicBezTo>
                    <a:pt x="16221" y="1"/>
                    <a:pt x="16079" y="34"/>
                    <a:pt x="15945" y="101"/>
                  </a:cubicBezTo>
                  <a:lnTo>
                    <a:pt x="1" y="9307"/>
                  </a:lnTo>
                  <a:lnTo>
                    <a:pt x="18414" y="19915"/>
                  </a:lnTo>
                  <a:lnTo>
                    <a:pt x="34359" y="10708"/>
                  </a:lnTo>
                  <a:cubicBezTo>
                    <a:pt x="34592" y="10575"/>
                    <a:pt x="34592" y="10375"/>
                    <a:pt x="34359" y="10241"/>
                  </a:cubicBezTo>
                  <a:lnTo>
                    <a:pt x="16779" y="101"/>
                  </a:lnTo>
                  <a:cubicBezTo>
                    <a:pt x="16646" y="34"/>
                    <a:pt x="16504" y="1"/>
                    <a:pt x="16362"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18"/>
            <p:cNvSpPr/>
            <p:nvPr/>
          </p:nvSpPr>
          <p:spPr>
            <a:xfrm>
              <a:off x="5216545" y="3105961"/>
              <a:ext cx="694714" cy="398897"/>
            </a:xfrm>
            <a:custGeom>
              <a:rect b="b" l="l" r="r" t="t"/>
              <a:pathLst>
                <a:path extrusionOk="0" h="19915" w="34593">
                  <a:moveTo>
                    <a:pt x="16362" y="1"/>
                  </a:moveTo>
                  <a:cubicBezTo>
                    <a:pt x="16221" y="1"/>
                    <a:pt x="16079" y="34"/>
                    <a:pt x="15945" y="101"/>
                  </a:cubicBezTo>
                  <a:lnTo>
                    <a:pt x="1" y="9307"/>
                  </a:lnTo>
                  <a:lnTo>
                    <a:pt x="18414" y="19915"/>
                  </a:lnTo>
                  <a:lnTo>
                    <a:pt x="34359" y="10708"/>
                  </a:lnTo>
                  <a:cubicBezTo>
                    <a:pt x="34592" y="10575"/>
                    <a:pt x="34592" y="10375"/>
                    <a:pt x="34359" y="10241"/>
                  </a:cubicBezTo>
                  <a:lnTo>
                    <a:pt x="16779" y="101"/>
                  </a:lnTo>
                  <a:cubicBezTo>
                    <a:pt x="16646" y="34"/>
                    <a:pt x="16504" y="1"/>
                    <a:pt x="16362"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18"/>
            <p:cNvSpPr/>
            <p:nvPr/>
          </p:nvSpPr>
          <p:spPr>
            <a:xfrm>
              <a:off x="5256068" y="3105300"/>
              <a:ext cx="645130" cy="371496"/>
            </a:xfrm>
            <a:custGeom>
              <a:rect b="b" l="l" r="r" t="t"/>
              <a:pathLst>
                <a:path extrusionOk="0" h="18547" w="32124">
                  <a:moveTo>
                    <a:pt x="13940" y="0"/>
                  </a:moveTo>
                  <a:cubicBezTo>
                    <a:pt x="13794" y="0"/>
                    <a:pt x="13644" y="34"/>
                    <a:pt x="13510" y="100"/>
                  </a:cubicBezTo>
                  <a:lnTo>
                    <a:pt x="1702" y="6939"/>
                  </a:lnTo>
                  <a:lnTo>
                    <a:pt x="1" y="5938"/>
                  </a:lnTo>
                  <a:lnTo>
                    <a:pt x="1" y="7906"/>
                  </a:lnTo>
                  <a:lnTo>
                    <a:pt x="18414" y="18547"/>
                  </a:lnTo>
                  <a:lnTo>
                    <a:pt x="31924" y="10741"/>
                  </a:lnTo>
                  <a:cubicBezTo>
                    <a:pt x="32057" y="10675"/>
                    <a:pt x="32124" y="10541"/>
                    <a:pt x="32057" y="10408"/>
                  </a:cubicBezTo>
                  <a:lnTo>
                    <a:pt x="32090" y="10408"/>
                  </a:lnTo>
                  <a:lnTo>
                    <a:pt x="32090" y="8606"/>
                  </a:lnTo>
                  <a:lnTo>
                    <a:pt x="30556" y="9507"/>
                  </a:lnTo>
                  <a:lnTo>
                    <a:pt x="14344" y="100"/>
                  </a:lnTo>
                  <a:cubicBezTo>
                    <a:pt x="14228" y="34"/>
                    <a:pt x="14086" y="0"/>
                    <a:pt x="13940"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18"/>
            <p:cNvSpPr/>
            <p:nvPr/>
          </p:nvSpPr>
          <p:spPr>
            <a:xfrm>
              <a:off x="5256068" y="3065881"/>
              <a:ext cx="645813" cy="370835"/>
            </a:xfrm>
            <a:custGeom>
              <a:rect b="b" l="l" r="r" t="t"/>
              <a:pathLst>
                <a:path extrusionOk="0" h="18514" w="32158">
                  <a:moveTo>
                    <a:pt x="13927" y="0"/>
                  </a:moveTo>
                  <a:cubicBezTo>
                    <a:pt x="13786" y="0"/>
                    <a:pt x="13644" y="34"/>
                    <a:pt x="13510" y="100"/>
                  </a:cubicBezTo>
                  <a:lnTo>
                    <a:pt x="1" y="7906"/>
                  </a:lnTo>
                  <a:lnTo>
                    <a:pt x="18414" y="18513"/>
                  </a:lnTo>
                  <a:lnTo>
                    <a:pt x="31924" y="10708"/>
                  </a:lnTo>
                  <a:cubicBezTo>
                    <a:pt x="32157" y="10641"/>
                    <a:pt x="32157" y="10308"/>
                    <a:pt x="31924" y="10241"/>
                  </a:cubicBezTo>
                  <a:lnTo>
                    <a:pt x="14344" y="100"/>
                  </a:lnTo>
                  <a:cubicBezTo>
                    <a:pt x="14211" y="34"/>
                    <a:pt x="14069" y="0"/>
                    <a:pt x="13927"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18"/>
            <p:cNvSpPr/>
            <p:nvPr/>
          </p:nvSpPr>
          <p:spPr>
            <a:xfrm>
              <a:off x="5256068" y="3224218"/>
              <a:ext cx="369799" cy="252578"/>
            </a:xfrm>
            <a:custGeom>
              <a:rect b="b" l="l" r="r" t="t"/>
              <a:pathLst>
                <a:path extrusionOk="0" h="12610" w="18414">
                  <a:moveTo>
                    <a:pt x="1" y="1"/>
                  </a:moveTo>
                  <a:lnTo>
                    <a:pt x="1" y="1969"/>
                  </a:lnTo>
                  <a:lnTo>
                    <a:pt x="18414" y="12610"/>
                  </a:lnTo>
                  <a:lnTo>
                    <a:pt x="18414" y="10608"/>
                  </a:lnTo>
                  <a:lnTo>
                    <a:pt x="1" y="1"/>
                  </a:ln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18"/>
            <p:cNvSpPr/>
            <p:nvPr/>
          </p:nvSpPr>
          <p:spPr>
            <a:xfrm>
              <a:off x="5618476" y="3415044"/>
              <a:ext cx="14761" cy="7631"/>
            </a:xfrm>
            <a:custGeom>
              <a:rect b="b" l="l" r="r" t="t"/>
              <a:pathLst>
                <a:path extrusionOk="0" h="381" w="735">
                  <a:moveTo>
                    <a:pt x="281" y="0"/>
                  </a:moveTo>
                  <a:cubicBezTo>
                    <a:pt x="212" y="0"/>
                    <a:pt x="148" y="24"/>
                    <a:pt x="101" y="47"/>
                  </a:cubicBezTo>
                  <a:cubicBezTo>
                    <a:pt x="101" y="47"/>
                    <a:pt x="101" y="47"/>
                    <a:pt x="101" y="81"/>
                  </a:cubicBezTo>
                  <a:cubicBezTo>
                    <a:pt x="1" y="147"/>
                    <a:pt x="1" y="248"/>
                    <a:pt x="134" y="314"/>
                  </a:cubicBezTo>
                  <a:cubicBezTo>
                    <a:pt x="168" y="348"/>
                    <a:pt x="234" y="348"/>
                    <a:pt x="301" y="381"/>
                  </a:cubicBezTo>
                  <a:lnTo>
                    <a:pt x="535" y="381"/>
                  </a:lnTo>
                  <a:cubicBezTo>
                    <a:pt x="568" y="348"/>
                    <a:pt x="601" y="348"/>
                    <a:pt x="601" y="348"/>
                  </a:cubicBezTo>
                  <a:cubicBezTo>
                    <a:pt x="735" y="281"/>
                    <a:pt x="735" y="147"/>
                    <a:pt x="568" y="81"/>
                  </a:cubicBezTo>
                  <a:cubicBezTo>
                    <a:pt x="501" y="14"/>
                    <a:pt x="435" y="14"/>
                    <a:pt x="368" y="14"/>
                  </a:cubicBezTo>
                  <a:cubicBezTo>
                    <a:pt x="339" y="4"/>
                    <a:pt x="309" y="0"/>
                    <a:pt x="28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18"/>
            <p:cNvSpPr/>
            <p:nvPr/>
          </p:nvSpPr>
          <p:spPr>
            <a:xfrm>
              <a:off x="5578954" y="3409295"/>
              <a:ext cx="50266" cy="62834"/>
            </a:xfrm>
            <a:custGeom>
              <a:rect b="b" l="l" r="r" t="t"/>
              <a:pathLst>
                <a:path extrusionOk="0" h="3137" w="2503">
                  <a:moveTo>
                    <a:pt x="1735" y="1"/>
                  </a:moveTo>
                  <a:cubicBezTo>
                    <a:pt x="1535" y="1"/>
                    <a:pt x="1335" y="68"/>
                    <a:pt x="1168" y="201"/>
                  </a:cubicBezTo>
                  <a:cubicBezTo>
                    <a:pt x="501" y="635"/>
                    <a:pt x="68" y="1368"/>
                    <a:pt x="34" y="2169"/>
                  </a:cubicBezTo>
                  <a:cubicBezTo>
                    <a:pt x="1" y="2403"/>
                    <a:pt x="68" y="2636"/>
                    <a:pt x="234" y="2836"/>
                  </a:cubicBezTo>
                  <a:cubicBezTo>
                    <a:pt x="368" y="3036"/>
                    <a:pt x="601" y="3136"/>
                    <a:pt x="835" y="3136"/>
                  </a:cubicBezTo>
                  <a:cubicBezTo>
                    <a:pt x="1035" y="3103"/>
                    <a:pt x="1235" y="3070"/>
                    <a:pt x="1402" y="2936"/>
                  </a:cubicBezTo>
                  <a:cubicBezTo>
                    <a:pt x="1435" y="2936"/>
                    <a:pt x="1469" y="2903"/>
                    <a:pt x="1502" y="2903"/>
                  </a:cubicBezTo>
                  <a:lnTo>
                    <a:pt x="1268" y="2769"/>
                  </a:lnTo>
                  <a:cubicBezTo>
                    <a:pt x="1111" y="2853"/>
                    <a:pt x="963" y="2893"/>
                    <a:pt x="832" y="2893"/>
                  </a:cubicBezTo>
                  <a:cubicBezTo>
                    <a:pt x="494" y="2893"/>
                    <a:pt x="268" y="2626"/>
                    <a:pt x="268" y="2169"/>
                  </a:cubicBezTo>
                  <a:cubicBezTo>
                    <a:pt x="301" y="1435"/>
                    <a:pt x="668" y="768"/>
                    <a:pt x="1268" y="401"/>
                  </a:cubicBezTo>
                  <a:cubicBezTo>
                    <a:pt x="1397" y="291"/>
                    <a:pt x="1546" y="241"/>
                    <a:pt x="1692" y="241"/>
                  </a:cubicBezTo>
                  <a:cubicBezTo>
                    <a:pt x="1812" y="241"/>
                    <a:pt x="1931" y="274"/>
                    <a:pt x="2036" y="334"/>
                  </a:cubicBezTo>
                  <a:cubicBezTo>
                    <a:pt x="2136" y="434"/>
                    <a:pt x="2236" y="535"/>
                    <a:pt x="2269" y="668"/>
                  </a:cubicBezTo>
                  <a:lnTo>
                    <a:pt x="2503" y="668"/>
                  </a:lnTo>
                  <a:cubicBezTo>
                    <a:pt x="2469" y="535"/>
                    <a:pt x="2403" y="401"/>
                    <a:pt x="2336" y="301"/>
                  </a:cubicBezTo>
                  <a:cubicBezTo>
                    <a:pt x="2169" y="101"/>
                    <a:pt x="1969" y="1"/>
                    <a:pt x="173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18"/>
            <p:cNvSpPr/>
            <p:nvPr/>
          </p:nvSpPr>
          <p:spPr>
            <a:xfrm>
              <a:off x="5591024" y="3259631"/>
              <a:ext cx="318890" cy="162383"/>
            </a:xfrm>
            <a:custGeom>
              <a:rect b="b" l="l" r="r" t="t"/>
              <a:pathLst>
                <a:path extrusionOk="0" h="8107" w="15879">
                  <a:moveTo>
                    <a:pt x="15878" y="1"/>
                  </a:moveTo>
                  <a:lnTo>
                    <a:pt x="0" y="7740"/>
                  </a:lnTo>
                  <a:lnTo>
                    <a:pt x="0" y="8107"/>
                  </a:lnTo>
                  <a:lnTo>
                    <a:pt x="15678" y="601"/>
                  </a:lnTo>
                  <a:cubicBezTo>
                    <a:pt x="15812" y="535"/>
                    <a:pt x="15878" y="401"/>
                    <a:pt x="15878" y="234"/>
                  </a:cubicBezTo>
                  <a:lnTo>
                    <a:pt x="15878"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18"/>
            <p:cNvSpPr/>
            <p:nvPr/>
          </p:nvSpPr>
          <p:spPr>
            <a:xfrm>
              <a:off x="5591024" y="3259631"/>
              <a:ext cx="318890" cy="162383"/>
            </a:xfrm>
            <a:custGeom>
              <a:rect b="b" l="l" r="r" t="t"/>
              <a:pathLst>
                <a:path extrusionOk="0" h="8107" w="15879">
                  <a:moveTo>
                    <a:pt x="15878" y="1"/>
                  </a:moveTo>
                  <a:lnTo>
                    <a:pt x="0" y="7740"/>
                  </a:lnTo>
                  <a:lnTo>
                    <a:pt x="0" y="8107"/>
                  </a:lnTo>
                  <a:lnTo>
                    <a:pt x="15678" y="601"/>
                  </a:lnTo>
                  <a:cubicBezTo>
                    <a:pt x="15812" y="535"/>
                    <a:pt x="15878" y="401"/>
                    <a:pt x="15878" y="234"/>
                  </a:cubicBezTo>
                  <a:lnTo>
                    <a:pt x="1587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18"/>
            <p:cNvSpPr/>
            <p:nvPr/>
          </p:nvSpPr>
          <p:spPr>
            <a:xfrm>
              <a:off x="5216545" y="3049176"/>
              <a:ext cx="694714" cy="368171"/>
            </a:xfrm>
            <a:custGeom>
              <a:rect b="b" l="l" r="r" t="t"/>
              <a:pathLst>
                <a:path extrusionOk="0" h="18381" w="34593">
                  <a:moveTo>
                    <a:pt x="16362" y="0"/>
                  </a:moveTo>
                  <a:cubicBezTo>
                    <a:pt x="16221" y="0"/>
                    <a:pt x="16079" y="34"/>
                    <a:pt x="15945" y="100"/>
                  </a:cubicBezTo>
                  <a:lnTo>
                    <a:pt x="1" y="7773"/>
                  </a:lnTo>
                  <a:lnTo>
                    <a:pt x="18414" y="18380"/>
                  </a:lnTo>
                  <a:lnTo>
                    <a:pt x="34359" y="10741"/>
                  </a:lnTo>
                  <a:cubicBezTo>
                    <a:pt x="34592" y="10641"/>
                    <a:pt x="34592" y="10341"/>
                    <a:pt x="34359" y="10241"/>
                  </a:cubicBezTo>
                  <a:lnTo>
                    <a:pt x="16779" y="100"/>
                  </a:lnTo>
                  <a:cubicBezTo>
                    <a:pt x="16646" y="34"/>
                    <a:pt x="16504" y="0"/>
                    <a:pt x="16362" y="0"/>
                  </a:cubicBezTo>
                  <a:close/>
                </a:path>
              </a:pathLst>
            </a:custGeom>
            <a:solidFill>
              <a:srgbClr val="D5A6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18"/>
            <p:cNvSpPr/>
            <p:nvPr/>
          </p:nvSpPr>
          <p:spPr>
            <a:xfrm>
              <a:off x="5216545" y="3204849"/>
              <a:ext cx="369799" cy="307360"/>
            </a:xfrm>
            <a:custGeom>
              <a:rect b="b" l="l" r="r" t="t"/>
              <a:pathLst>
                <a:path extrusionOk="0" h="15345" w="18414">
                  <a:moveTo>
                    <a:pt x="1" y="1"/>
                  </a:moveTo>
                  <a:lnTo>
                    <a:pt x="1" y="4737"/>
                  </a:lnTo>
                  <a:lnTo>
                    <a:pt x="18414" y="15345"/>
                  </a:lnTo>
                  <a:lnTo>
                    <a:pt x="18414" y="10608"/>
                  </a:lnTo>
                  <a:lnTo>
                    <a:pt x="1"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18"/>
            <p:cNvSpPr/>
            <p:nvPr/>
          </p:nvSpPr>
          <p:spPr>
            <a:xfrm>
              <a:off x="5216545" y="3204849"/>
              <a:ext cx="369799" cy="307360"/>
            </a:xfrm>
            <a:custGeom>
              <a:rect b="b" l="l" r="r" t="t"/>
              <a:pathLst>
                <a:path extrusionOk="0" h="15345" w="18414">
                  <a:moveTo>
                    <a:pt x="1" y="1"/>
                  </a:moveTo>
                  <a:lnTo>
                    <a:pt x="1" y="4737"/>
                  </a:lnTo>
                  <a:lnTo>
                    <a:pt x="18414" y="15345"/>
                  </a:lnTo>
                  <a:lnTo>
                    <a:pt x="18414" y="10608"/>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18"/>
            <p:cNvSpPr/>
            <p:nvPr/>
          </p:nvSpPr>
          <p:spPr>
            <a:xfrm>
              <a:off x="5479144" y="3388584"/>
              <a:ext cx="50929" cy="62834"/>
            </a:xfrm>
            <a:custGeom>
              <a:rect b="b" l="l" r="r" t="t"/>
              <a:pathLst>
                <a:path extrusionOk="0" h="3137" w="2536">
                  <a:moveTo>
                    <a:pt x="801" y="1"/>
                  </a:moveTo>
                  <a:cubicBezTo>
                    <a:pt x="334" y="1"/>
                    <a:pt x="1" y="401"/>
                    <a:pt x="1" y="1001"/>
                  </a:cubicBezTo>
                  <a:cubicBezTo>
                    <a:pt x="34" y="1802"/>
                    <a:pt x="468" y="2536"/>
                    <a:pt x="1135" y="2970"/>
                  </a:cubicBezTo>
                  <a:cubicBezTo>
                    <a:pt x="1302" y="3070"/>
                    <a:pt x="1502" y="3136"/>
                    <a:pt x="1702" y="3136"/>
                  </a:cubicBezTo>
                  <a:cubicBezTo>
                    <a:pt x="1935" y="3136"/>
                    <a:pt x="2169" y="3036"/>
                    <a:pt x="2302" y="2869"/>
                  </a:cubicBezTo>
                  <a:cubicBezTo>
                    <a:pt x="2436" y="2669"/>
                    <a:pt x="2536" y="2402"/>
                    <a:pt x="2502" y="2169"/>
                  </a:cubicBezTo>
                  <a:cubicBezTo>
                    <a:pt x="2469" y="1368"/>
                    <a:pt x="2035" y="635"/>
                    <a:pt x="1368" y="201"/>
                  </a:cubicBezTo>
                  <a:cubicBezTo>
                    <a:pt x="1202" y="67"/>
                    <a:pt x="1001" y="34"/>
                    <a:pt x="80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18"/>
            <p:cNvSpPr/>
            <p:nvPr/>
          </p:nvSpPr>
          <p:spPr>
            <a:xfrm>
              <a:off x="5483843" y="3393732"/>
              <a:ext cx="40868" cy="52799"/>
            </a:xfrm>
            <a:custGeom>
              <a:rect b="b" l="l" r="r" t="t"/>
              <a:pathLst>
                <a:path extrusionOk="0" h="2636" w="2035">
                  <a:moveTo>
                    <a:pt x="572" y="0"/>
                  </a:moveTo>
                  <a:cubicBezTo>
                    <a:pt x="234" y="0"/>
                    <a:pt x="0" y="272"/>
                    <a:pt x="0" y="744"/>
                  </a:cubicBezTo>
                  <a:cubicBezTo>
                    <a:pt x="34" y="1445"/>
                    <a:pt x="400" y="2112"/>
                    <a:pt x="1034" y="2512"/>
                  </a:cubicBezTo>
                  <a:cubicBezTo>
                    <a:pt x="1192" y="2596"/>
                    <a:pt x="1340" y="2636"/>
                    <a:pt x="1470" y="2636"/>
                  </a:cubicBezTo>
                  <a:cubicBezTo>
                    <a:pt x="1809" y="2636"/>
                    <a:pt x="2035" y="2369"/>
                    <a:pt x="2035" y="1912"/>
                  </a:cubicBezTo>
                  <a:cubicBezTo>
                    <a:pt x="2002" y="1178"/>
                    <a:pt x="1635" y="544"/>
                    <a:pt x="1034" y="144"/>
                  </a:cubicBezTo>
                  <a:cubicBezTo>
                    <a:pt x="869" y="47"/>
                    <a:pt x="712" y="0"/>
                    <a:pt x="572" y="0"/>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18"/>
            <p:cNvSpPr/>
            <p:nvPr/>
          </p:nvSpPr>
          <p:spPr>
            <a:xfrm>
              <a:off x="5245364" y="3249796"/>
              <a:ext cx="205002" cy="157977"/>
            </a:xfrm>
            <a:custGeom>
              <a:rect b="b" l="l" r="r" t="t"/>
              <a:pathLst>
                <a:path extrusionOk="0" h="7887" w="10208">
                  <a:moveTo>
                    <a:pt x="610" y="1"/>
                  </a:moveTo>
                  <a:cubicBezTo>
                    <a:pt x="251" y="1"/>
                    <a:pt x="0" y="296"/>
                    <a:pt x="0" y="792"/>
                  </a:cubicBezTo>
                  <a:lnTo>
                    <a:pt x="0" y="1159"/>
                  </a:lnTo>
                  <a:cubicBezTo>
                    <a:pt x="33" y="1960"/>
                    <a:pt x="434" y="2660"/>
                    <a:pt x="1101" y="3127"/>
                  </a:cubicBezTo>
                  <a:lnTo>
                    <a:pt x="9073" y="7730"/>
                  </a:lnTo>
                  <a:cubicBezTo>
                    <a:pt x="9257" y="7837"/>
                    <a:pt x="9429" y="7887"/>
                    <a:pt x="9581" y="7887"/>
                  </a:cubicBezTo>
                  <a:cubicBezTo>
                    <a:pt x="9955" y="7887"/>
                    <a:pt x="10207" y="7584"/>
                    <a:pt x="10207" y="7063"/>
                  </a:cubicBezTo>
                  <a:lnTo>
                    <a:pt x="10207" y="6730"/>
                  </a:lnTo>
                  <a:cubicBezTo>
                    <a:pt x="10174" y="5929"/>
                    <a:pt x="9740" y="5195"/>
                    <a:pt x="9073" y="4795"/>
                  </a:cubicBezTo>
                  <a:lnTo>
                    <a:pt x="1101" y="158"/>
                  </a:lnTo>
                  <a:cubicBezTo>
                    <a:pt x="925" y="51"/>
                    <a:pt x="759" y="1"/>
                    <a:pt x="610" y="1"/>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18"/>
            <p:cNvSpPr/>
            <p:nvPr/>
          </p:nvSpPr>
          <p:spPr>
            <a:xfrm>
              <a:off x="5586324" y="3415324"/>
              <a:ext cx="5382" cy="96885"/>
            </a:xfrm>
            <a:custGeom>
              <a:rect b="b" l="l" r="r" t="t"/>
              <a:pathLst>
                <a:path extrusionOk="0" h="4837" w="268">
                  <a:moveTo>
                    <a:pt x="268" y="0"/>
                  </a:moveTo>
                  <a:lnTo>
                    <a:pt x="1" y="100"/>
                  </a:lnTo>
                  <a:lnTo>
                    <a:pt x="1" y="4837"/>
                  </a:lnTo>
                  <a:lnTo>
                    <a:pt x="268" y="4703"/>
                  </a:lnTo>
                  <a:lnTo>
                    <a:pt x="268"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18"/>
            <p:cNvSpPr/>
            <p:nvPr/>
          </p:nvSpPr>
          <p:spPr>
            <a:xfrm>
              <a:off x="5586324" y="3415324"/>
              <a:ext cx="5382" cy="96885"/>
            </a:xfrm>
            <a:custGeom>
              <a:rect b="b" l="l" r="r" t="t"/>
              <a:pathLst>
                <a:path extrusionOk="0" h="4837" w="268">
                  <a:moveTo>
                    <a:pt x="268" y="0"/>
                  </a:moveTo>
                  <a:lnTo>
                    <a:pt x="1" y="100"/>
                  </a:lnTo>
                  <a:lnTo>
                    <a:pt x="1" y="4837"/>
                  </a:lnTo>
                  <a:lnTo>
                    <a:pt x="268" y="4703"/>
                  </a:lnTo>
                  <a:lnTo>
                    <a:pt x="26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18"/>
            <p:cNvSpPr/>
            <p:nvPr/>
          </p:nvSpPr>
          <p:spPr>
            <a:xfrm>
              <a:off x="5681455" y="3696605"/>
              <a:ext cx="380523" cy="452358"/>
            </a:xfrm>
            <a:custGeom>
              <a:rect b="b" l="l" r="r" t="t"/>
              <a:pathLst>
                <a:path extrusionOk="0" h="22584" w="18948">
                  <a:moveTo>
                    <a:pt x="1" y="0"/>
                  </a:moveTo>
                  <a:lnTo>
                    <a:pt x="1" y="11609"/>
                  </a:lnTo>
                  <a:lnTo>
                    <a:pt x="18947" y="22583"/>
                  </a:lnTo>
                  <a:lnTo>
                    <a:pt x="18947" y="10942"/>
                  </a:lnTo>
                  <a:lnTo>
                    <a:pt x="1"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18"/>
            <p:cNvSpPr/>
            <p:nvPr/>
          </p:nvSpPr>
          <p:spPr>
            <a:xfrm>
              <a:off x="6061958" y="3764086"/>
              <a:ext cx="263964" cy="384876"/>
            </a:xfrm>
            <a:custGeom>
              <a:rect b="b" l="l" r="r" t="t"/>
              <a:pathLst>
                <a:path extrusionOk="0" h="19215" w="13144">
                  <a:moveTo>
                    <a:pt x="13143" y="1"/>
                  </a:moveTo>
                  <a:lnTo>
                    <a:pt x="0" y="7573"/>
                  </a:lnTo>
                  <a:lnTo>
                    <a:pt x="0" y="19214"/>
                  </a:lnTo>
                  <a:lnTo>
                    <a:pt x="13143" y="11609"/>
                  </a:lnTo>
                  <a:lnTo>
                    <a:pt x="13143" y="1"/>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18"/>
            <p:cNvSpPr/>
            <p:nvPr/>
          </p:nvSpPr>
          <p:spPr>
            <a:xfrm>
              <a:off x="5681455" y="3544257"/>
              <a:ext cx="644468" cy="371516"/>
            </a:xfrm>
            <a:custGeom>
              <a:rect b="b" l="l" r="r" t="t"/>
              <a:pathLst>
                <a:path extrusionOk="0" h="18548" w="32091">
                  <a:moveTo>
                    <a:pt x="13143" y="1"/>
                  </a:moveTo>
                  <a:lnTo>
                    <a:pt x="1" y="7606"/>
                  </a:lnTo>
                  <a:lnTo>
                    <a:pt x="18947" y="18548"/>
                  </a:lnTo>
                  <a:lnTo>
                    <a:pt x="32090" y="10976"/>
                  </a:lnTo>
                  <a:lnTo>
                    <a:pt x="13143"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18"/>
            <p:cNvSpPr/>
            <p:nvPr/>
          </p:nvSpPr>
          <p:spPr>
            <a:xfrm>
              <a:off x="5879750" y="3889034"/>
              <a:ext cx="291417" cy="111587"/>
            </a:xfrm>
            <a:custGeom>
              <a:rect b="b" l="l" r="r" t="t"/>
              <a:pathLst>
                <a:path extrusionOk="0" h="5571" w="14511">
                  <a:moveTo>
                    <a:pt x="0" y="0"/>
                  </a:moveTo>
                  <a:lnTo>
                    <a:pt x="9073" y="5571"/>
                  </a:lnTo>
                  <a:lnTo>
                    <a:pt x="14511" y="2102"/>
                  </a:lnTo>
                  <a:lnTo>
                    <a:pt x="9073" y="5237"/>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18"/>
            <p:cNvSpPr/>
            <p:nvPr/>
          </p:nvSpPr>
          <p:spPr>
            <a:xfrm>
              <a:off x="5770561" y="3884347"/>
              <a:ext cx="510477" cy="174421"/>
            </a:xfrm>
            <a:custGeom>
              <a:rect b="b" l="l" r="r" t="t"/>
              <a:pathLst>
                <a:path extrusionOk="0" h="8708" w="25419">
                  <a:moveTo>
                    <a:pt x="0" y="1"/>
                  </a:moveTo>
                  <a:lnTo>
                    <a:pt x="14510" y="8707"/>
                  </a:lnTo>
                  <a:lnTo>
                    <a:pt x="25418" y="2102"/>
                  </a:lnTo>
                  <a:lnTo>
                    <a:pt x="25418" y="2102"/>
                  </a:lnTo>
                  <a:lnTo>
                    <a:pt x="14510" y="8407"/>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18"/>
            <p:cNvSpPr/>
            <p:nvPr/>
          </p:nvSpPr>
          <p:spPr>
            <a:xfrm>
              <a:off x="5713607" y="3782794"/>
              <a:ext cx="129311" cy="72188"/>
            </a:xfrm>
            <a:custGeom>
              <a:rect b="b" l="l" r="r" t="t"/>
              <a:pathLst>
                <a:path extrusionOk="0" h="3604" w="6439">
                  <a:moveTo>
                    <a:pt x="201" y="1"/>
                  </a:moveTo>
                  <a:cubicBezTo>
                    <a:pt x="67" y="834"/>
                    <a:pt x="1" y="1702"/>
                    <a:pt x="67" y="2569"/>
                  </a:cubicBezTo>
                  <a:cubicBezTo>
                    <a:pt x="67" y="2569"/>
                    <a:pt x="95" y="2568"/>
                    <a:pt x="149" y="2568"/>
                  </a:cubicBezTo>
                  <a:cubicBezTo>
                    <a:pt x="599" y="2568"/>
                    <a:pt x="2868" y="2621"/>
                    <a:pt x="6439" y="3603"/>
                  </a:cubicBezTo>
                  <a:lnTo>
                    <a:pt x="201"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18"/>
            <p:cNvSpPr/>
            <p:nvPr/>
          </p:nvSpPr>
          <p:spPr>
            <a:xfrm>
              <a:off x="5704911" y="5019941"/>
              <a:ext cx="138007" cy="72188"/>
            </a:xfrm>
            <a:custGeom>
              <a:rect b="b" l="l" r="r" t="t"/>
              <a:pathLst>
                <a:path extrusionOk="0" h="3604" w="6872">
                  <a:moveTo>
                    <a:pt x="634" y="1"/>
                  </a:moveTo>
                  <a:lnTo>
                    <a:pt x="0" y="1602"/>
                  </a:lnTo>
                  <a:lnTo>
                    <a:pt x="6872" y="3603"/>
                  </a:lnTo>
                  <a:lnTo>
                    <a:pt x="634"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18"/>
            <p:cNvSpPr/>
            <p:nvPr/>
          </p:nvSpPr>
          <p:spPr>
            <a:xfrm>
              <a:off x="5879750" y="3983916"/>
              <a:ext cx="167488" cy="126289"/>
            </a:xfrm>
            <a:custGeom>
              <a:rect b="b" l="l" r="r" t="t"/>
              <a:pathLst>
                <a:path extrusionOk="0" h="6305" w="8340">
                  <a:moveTo>
                    <a:pt x="0" y="0"/>
                  </a:moveTo>
                  <a:lnTo>
                    <a:pt x="6838" y="6305"/>
                  </a:lnTo>
                  <a:cubicBezTo>
                    <a:pt x="6838" y="6305"/>
                    <a:pt x="7039" y="5437"/>
                    <a:pt x="8340" y="4803"/>
                  </a:cubicBez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18"/>
            <p:cNvSpPr/>
            <p:nvPr/>
          </p:nvSpPr>
          <p:spPr>
            <a:xfrm>
              <a:off x="5879750" y="3983916"/>
              <a:ext cx="167488" cy="108242"/>
            </a:xfrm>
            <a:custGeom>
              <a:rect b="b" l="l" r="r" t="t"/>
              <a:pathLst>
                <a:path extrusionOk="0" h="5404" w="8340">
                  <a:moveTo>
                    <a:pt x="0" y="0"/>
                  </a:moveTo>
                  <a:lnTo>
                    <a:pt x="6405" y="5404"/>
                  </a:lnTo>
                  <a:lnTo>
                    <a:pt x="8340" y="4837"/>
                  </a:lnTo>
                  <a:lnTo>
                    <a:pt x="0"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18"/>
            <p:cNvSpPr/>
            <p:nvPr/>
          </p:nvSpPr>
          <p:spPr>
            <a:xfrm>
              <a:off x="6193920" y="3854963"/>
              <a:ext cx="99167" cy="50115"/>
            </a:xfrm>
            <a:custGeom>
              <a:rect b="b" l="l" r="r" t="t"/>
              <a:pathLst>
                <a:path extrusionOk="0" h="2502" w="4938">
                  <a:moveTo>
                    <a:pt x="4337" y="0"/>
                  </a:moveTo>
                  <a:lnTo>
                    <a:pt x="1" y="2502"/>
                  </a:lnTo>
                  <a:lnTo>
                    <a:pt x="4871" y="2068"/>
                  </a:lnTo>
                  <a:cubicBezTo>
                    <a:pt x="4938" y="1368"/>
                    <a:pt x="4771" y="667"/>
                    <a:pt x="4371" y="67"/>
                  </a:cubicBezTo>
                  <a:cubicBezTo>
                    <a:pt x="4371" y="67"/>
                    <a:pt x="4337" y="33"/>
                    <a:pt x="4337"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18"/>
            <p:cNvSpPr/>
            <p:nvPr/>
          </p:nvSpPr>
          <p:spPr>
            <a:xfrm>
              <a:off x="6193920" y="3854963"/>
              <a:ext cx="115916" cy="50115"/>
            </a:xfrm>
            <a:custGeom>
              <a:rect b="b" l="l" r="r" t="t"/>
              <a:pathLst>
                <a:path extrusionOk="0" h="2502" w="5772">
                  <a:moveTo>
                    <a:pt x="4337" y="0"/>
                  </a:moveTo>
                  <a:lnTo>
                    <a:pt x="1" y="2502"/>
                  </a:lnTo>
                  <a:lnTo>
                    <a:pt x="5772" y="767"/>
                  </a:lnTo>
                  <a:lnTo>
                    <a:pt x="4337"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18"/>
            <p:cNvSpPr/>
            <p:nvPr/>
          </p:nvSpPr>
          <p:spPr>
            <a:xfrm>
              <a:off x="5743751" y="3579650"/>
              <a:ext cx="227113" cy="132999"/>
            </a:xfrm>
            <a:custGeom>
              <a:rect b="b" l="l" r="r" t="t"/>
              <a:pathLst>
                <a:path extrusionOk="0" h="6640" w="11309">
                  <a:moveTo>
                    <a:pt x="11131" y="1"/>
                  </a:moveTo>
                  <a:cubicBezTo>
                    <a:pt x="11098" y="1"/>
                    <a:pt x="11066" y="12"/>
                    <a:pt x="11042" y="35"/>
                  </a:cubicBezTo>
                  <a:lnTo>
                    <a:pt x="168" y="6306"/>
                  </a:lnTo>
                  <a:cubicBezTo>
                    <a:pt x="1" y="6407"/>
                    <a:pt x="67" y="6640"/>
                    <a:pt x="234" y="6640"/>
                  </a:cubicBezTo>
                  <a:cubicBezTo>
                    <a:pt x="268" y="6640"/>
                    <a:pt x="301" y="6640"/>
                    <a:pt x="301" y="6607"/>
                  </a:cubicBezTo>
                  <a:lnTo>
                    <a:pt x="11209" y="335"/>
                  </a:lnTo>
                  <a:cubicBezTo>
                    <a:pt x="11275" y="269"/>
                    <a:pt x="11309" y="169"/>
                    <a:pt x="11275" y="102"/>
                  </a:cubicBezTo>
                  <a:cubicBezTo>
                    <a:pt x="11254" y="37"/>
                    <a:pt x="11191" y="1"/>
                    <a:pt x="1113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18"/>
            <p:cNvSpPr/>
            <p:nvPr/>
          </p:nvSpPr>
          <p:spPr>
            <a:xfrm>
              <a:off x="5780602" y="3600822"/>
              <a:ext cx="227374" cy="132559"/>
            </a:xfrm>
            <a:custGeom>
              <a:rect b="b" l="l" r="r" t="t"/>
              <a:pathLst>
                <a:path extrusionOk="0" h="6618" w="11322">
                  <a:moveTo>
                    <a:pt x="11077" y="1"/>
                  </a:moveTo>
                  <a:cubicBezTo>
                    <a:pt x="11056" y="1"/>
                    <a:pt x="11032" y="4"/>
                    <a:pt x="11008" y="12"/>
                  </a:cubicBezTo>
                  <a:lnTo>
                    <a:pt x="134" y="6317"/>
                  </a:lnTo>
                  <a:cubicBezTo>
                    <a:pt x="34" y="6350"/>
                    <a:pt x="0" y="6450"/>
                    <a:pt x="67" y="6550"/>
                  </a:cubicBezTo>
                  <a:cubicBezTo>
                    <a:pt x="100" y="6584"/>
                    <a:pt x="134" y="6617"/>
                    <a:pt x="201" y="6617"/>
                  </a:cubicBezTo>
                  <a:lnTo>
                    <a:pt x="301" y="6617"/>
                  </a:lnTo>
                  <a:lnTo>
                    <a:pt x="11175" y="313"/>
                  </a:lnTo>
                  <a:cubicBezTo>
                    <a:pt x="11322" y="195"/>
                    <a:pt x="11236" y="1"/>
                    <a:pt x="11077"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18"/>
            <p:cNvSpPr/>
            <p:nvPr/>
          </p:nvSpPr>
          <p:spPr>
            <a:xfrm>
              <a:off x="5817454" y="3621813"/>
              <a:ext cx="227796" cy="132939"/>
            </a:xfrm>
            <a:custGeom>
              <a:rect b="b" l="l" r="r" t="t"/>
              <a:pathLst>
                <a:path extrusionOk="0" h="6637" w="11343">
                  <a:moveTo>
                    <a:pt x="11101" y="1"/>
                  </a:moveTo>
                  <a:cubicBezTo>
                    <a:pt x="11072" y="1"/>
                    <a:pt x="11040" y="10"/>
                    <a:pt x="11008" y="32"/>
                  </a:cubicBezTo>
                  <a:lnTo>
                    <a:pt x="100" y="6336"/>
                  </a:lnTo>
                  <a:cubicBezTo>
                    <a:pt x="33" y="6370"/>
                    <a:pt x="0" y="6470"/>
                    <a:pt x="33" y="6570"/>
                  </a:cubicBezTo>
                  <a:cubicBezTo>
                    <a:pt x="67" y="6603"/>
                    <a:pt x="133" y="6637"/>
                    <a:pt x="200" y="6637"/>
                  </a:cubicBezTo>
                  <a:cubicBezTo>
                    <a:pt x="234" y="6637"/>
                    <a:pt x="234" y="6637"/>
                    <a:pt x="267" y="6603"/>
                  </a:cubicBezTo>
                  <a:lnTo>
                    <a:pt x="11175" y="332"/>
                  </a:lnTo>
                  <a:cubicBezTo>
                    <a:pt x="11342" y="248"/>
                    <a:pt x="11253" y="1"/>
                    <a:pt x="1110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18"/>
            <p:cNvSpPr/>
            <p:nvPr/>
          </p:nvSpPr>
          <p:spPr>
            <a:xfrm>
              <a:off x="5852940" y="3642745"/>
              <a:ext cx="228659" cy="132719"/>
            </a:xfrm>
            <a:custGeom>
              <a:rect b="b" l="l" r="r" t="t"/>
              <a:pathLst>
                <a:path extrusionOk="0" h="6626" w="11386">
                  <a:moveTo>
                    <a:pt x="11144" y="1"/>
                  </a:moveTo>
                  <a:cubicBezTo>
                    <a:pt x="11122" y="1"/>
                    <a:pt x="11099" y="7"/>
                    <a:pt x="11076" y="21"/>
                  </a:cubicBezTo>
                  <a:lnTo>
                    <a:pt x="168" y="6325"/>
                  </a:lnTo>
                  <a:cubicBezTo>
                    <a:pt x="1" y="6392"/>
                    <a:pt x="68" y="6626"/>
                    <a:pt x="234" y="6626"/>
                  </a:cubicBezTo>
                  <a:cubicBezTo>
                    <a:pt x="268" y="6626"/>
                    <a:pt x="301" y="6626"/>
                    <a:pt x="335" y="6592"/>
                  </a:cubicBezTo>
                  <a:lnTo>
                    <a:pt x="11242" y="321"/>
                  </a:lnTo>
                  <a:cubicBezTo>
                    <a:pt x="11386" y="235"/>
                    <a:pt x="11282" y="1"/>
                    <a:pt x="11144"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18"/>
            <p:cNvSpPr/>
            <p:nvPr/>
          </p:nvSpPr>
          <p:spPr>
            <a:xfrm>
              <a:off x="5889128" y="3663856"/>
              <a:ext cx="229081" cy="132979"/>
            </a:xfrm>
            <a:custGeom>
              <a:rect b="b" l="l" r="r" t="t"/>
              <a:pathLst>
                <a:path extrusionOk="0" h="6639" w="11407">
                  <a:moveTo>
                    <a:pt x="11176" y="1"/>
                  </a:moveTo>
                  <a:cubicBezTo>
                    <a:pt x="11144" y="1"/>
                    <a:pt x="11110" y="11"/>
                    <a:pt x="11075" y="34"/>
                  </a:cubicBezTo>
                  <a:lnTo>
                    <a:pt x="167" y="6305"/>
                  </a:lnTo>
                  <a:cubicBezTo>
                    <a:pt x="0" y="6406"/>
                    <a:pt x="67" y="6639"/>
                    <a:pt x="267" y="6639"/>
                  </a:cubicBezTo>
                  <a:cubicBezTo>
                    <a:pt x="267" y="6639"/>
                    <a:pt x="300" y="6606"/>
                    <a:pt x="334" y="6606"/>
                  </a:cubicBezTo>
                  <a:lnTo>
                    <a:pt x="11242" y="301"/>
                  </a:lnTo>
                  <a:cubicBezTo>
                    <a:pt x="11406" y="219"/>
                    <a:pt x="11322" y="1"/>
                    <a:pt x="11176"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18"/>
            <p:cNvSpPr/>
            <p:nvPr/>
          </p:nvSpPr>
          <p:spPr>
            <a:xfrm>
              <a:off x="5925960" y="3684808"/>
              <a:ext cx="228519" cy="132759"/>
            </a:xfrm>
            <a:custGeom>
              <a:rect b="b" l="l" r="r" t="t"/>
              <a:pathLst>
                <a:path extrusionOk="0" h="6628" w="11379">
                  <a:moveTo>
                    <a:pt x="11130" y="0"/>
                  </a:moveTo>
                  <a:cubicBezTo>
                    <a:pt x="11102" y="0"/>
                    <a:pt x="11073" y="7"/>
                    <a:pt x="11042" y="22"/>
                  </a:cubicBezTo>
                  <a:lnTo>
                    <a:pt x="168" y="6327"/>
                  </a:lnTo>
                  <a:cubicBezTo>
                    <a:pt x="1" y="6394"/>
                    <a:pt x="68" y="6627"/>
                    <a:pt x="234" y="6627"/>
                  </a:cubicBezTo>
                  <a:cubicBezTo>
                    <a:pt x="268" y="6627"/>
                    <a:pt x="301" y="6627"/>
                    <a:pt x="334" y="6594"/>
                  </a:cubicBezTo>
                  <a:lnTo>
                    <a:pt x="11209" y="323"/>
                  </a:lnTo>
                  <a:cubicBezTo>
                    <a:pt x="11379" y="209"/>
                    <a:pt x="11284" y="0"/>
                    <a:pt x="11130"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18"/>
            <p:cNvSpPr/>
            <p:nvPr/>
          </p:nvSpPr>
          <p:spPr>
            <a:xfrm>
              <a:off x="5963474" y="3705719"/>
              <a:ext cx="226711" cy="132559"/>
            </a:xfrm>
            <a:custGeom>
              <a:rect b="b" l="l" r="r" t="t"/>
              <a:pathLst>
                <a:path extrusionOk="0" h="6618" w="11289">
                  <a:moveTo>
                    <a:pt x="11035" y="1"/>
                  </a:moveTo>
                  <a:cubicBezTo>
                    <a:pt x="11016" y="1"/>
                    <a:pt x="10996" y="4"/>
                    <a:pt x="10975" y="12"/>
                  </a:cubicBezTo>
                  <a:lnTo>
                    <a:pt x="101" y="6317"/>
                  </a:lnTo>
                  <a:cubicBezTo>
                    <a:pt x="1" y="6350"/>
                    <a:pt x="1" y="6450"/>
                    <a:pt x="34" y="6550"/>
                  </a:cubicBezTo>
                  <a:cubicBezTo>
                    <a:pt x="68" y="6584"/>
                    <a:pt x="134" y="6617"/>
                    <a:pt x="168" y="6617"/>
                  </a:cubicBezTo>
                  <a:lnTo>
                    <a:pt x="268" y="6617"/>
                  </a:lnTo>
                  <a:lnTo>
                    <a:pt x="11142" y="313"/>
                  </a:lnTo>
                  <a:cubicBezTo>
                    <a:pt x="11289" y="195"/>
                    <a:pt x="11178" y="1"/>
                    <a:pt x="11035"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18"/>
            <p:cNvSpPr/>
            <p:nvPr/>
          </p:nvSpPr>
          <p:spPr>
            <a:xfrm>
              <a:off x="5999662" y="3726670"/>
              <a:ext cx="227736" cy="132979"/>
            </a:xfrm>
            <a:custGeom>
              <a:rect b="b" l="l" r="r" t="t"/>
              <a:pathLst>
                <a:path extrusionOk="0" h="6639" w="11340">
                  <a:moveTo>
                    <a:pt x="11108" y="0"/>
                  </a:moveTo>
                  <a:cubicBezTo>
                    <a:pt x="11077" y="0"/>
                    <a:pt x="11043" y="11"/>
                    <a:pt x="11008" y="34"/>
                  </a:cubicBezTo>
                  <a:lnTo>
                    <a:pt x="100" y="6305"/>
                  </a:lnTo>
                  <a:cubicBezTo>
                    <a:pt x="34" y="6372"/>
                    <a:pt x="0" y="6472"/>
                    <a:pt x="67" y="6539"/>
                  </a:cubicBezTo>
                  <a:cubicBezTo>
                    <a:pt x="67" y="6605"/>
                    <a:pt x="134" y="6639"/>
                    <a:pt x="200" y="6639"/>
                  </a:cubicBezTo>
                  <a:cubicBezTo>
                    <a:pt x="234" y="6639"/>
                    <a:pt x="267" y="6605"/>
                    <a:pt x="267" y="6605"/>
                  </a:cubicBezTo>
                  <a:lnTo>
                    <a:pt x="11175" y="334"/>
                  </a:lnTo>
                  <a:cubicBezTo>
                    <a:pt x="11340" y="224"/>
                    <a:pt x="11255" y="0"/>
                    <a:pt x="11108"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18"/>
            <p:cNvSpPr/>
            <p:nvPr/>
          </p:nvSpPr>
          <p:spPr>
            <a:xfrm>
              <a:off x="6035168" y="3747782"/>
              <a:ext cx="227776" cy="132579"/>
            </a:xfrm>
            <a:custGeom>
              <a:rect b="b" l="l" r="r" t="t"/>
              <a:pathLst>
                <a:path extrusionOk="0" h="6619" w="11342">
                  <a:moveTo>
                    <a:pt x="11120" y="1"/>
                  </a:moveTo>
                  <a:cubicBezTo>
                    <a:pt x="11095" y="1"/>
                    <a:pt x="11068" y="5"/>
                    <a:pt x="11041" y="14"/>
                  </a:cubicBezTo>
                  <a:lnTo>
                    <a:pt x="167" y="6318"/>
                  </a:lnTo>
                  <a:cubicBezTo>
                    <a:pt x="0" y="6385"/>
                    <a:pt x="67" y="6619"/>
                    <a:pt x="234" y="6619"/>
                  </a:cubicBezTo>
                  <a:lnTo>
                    <a:pt x="334" y="6619"/>
                  </a:lnTo>
                  <a:lnTo>
                    <a:pt x="11208" y="314"/>
                  </a:lnTo>
                  <a:cubicBezTo>
                    <a:pt x="11308" y="281"/>
                    <a:pt x="11342" y="181"/>
                    <a:pt x="11275" y="81"/>
                  </a:cubicBezTo>
                  <a:cubicBezTo>
                    <a:pt x="11250" y="32"/>
                    <a:pt x="11190" y="1"/>
                    <a:pt x="1112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18"/>
            <p:cNvSpPr/>
            <p:nvPr/>
          </p:nvSpPr>
          <p:spPr>
            <a:xfrm>
              <a:off x="7694485" y="950532"/>
              <a:ext cx="75048" cy="123625"/>
            </a:xfrm>
            <a:custGeom>
              <a:rect b="b" l="l" r="r" t="t"/>
              <a:pathLst>
                <a:path extrusionOk="0" h="6172" w="3737">
                  <a:moveTo>
                    <a:pt x="1" y="0"/>
                  </a:moveTo>
                  <a:lnTo>
                    <a:pt x="1" y="6171"/>
                  </a:lnTo>
                  <a:lnTo>
                    <a:pt x="3637" y="2269"/>
                  </a:lnTo>
                  <a:cubicBezTo>
                    <a:pt x="3737" y="2102"/>
                    <a:pt x="3703" y="1868"/>
                    <a:pt x="3537" y="1768"/>
                  </a:cubicBezTo>
                  <a:lnTo>
                    <a:pt x="534" y="34"/>
                  </a:lnTo>
                  <a:cubicBezTo>
                    <a:pt x="468" y="0"/>
                    <a:pt x="434" y="0"/>
                    <a:pt x="368"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18"/>
            <p:cNvSpPr/>
            <p:nvPr/>
          </p:nvSpPr>
          <p:spPr>
            <a:xfrm>
              <a:off x="7694485" y="950532"/>
              <a:ext cx="75048" cy="123625"/>
            </a:xfrm>
            <a:custGeom>
              <a:rect b="b" l="l" r="r" t="t"/>
              <a:pathLst>
                <a:path extrusionOk="0" h="6172" w="3737">
                  <a:moveTo>
                    <a:pt x="1" y="0"/>
                  </a:moveTo>
                  <a:lnTo>
                    <a:pt x="1" y="6171"/>
                  </a:lnTo>
                  <a:lnTo>
                    <a:pt x="3637" y="2269"/>
                  </a:lnTo>
                  <a:cubicBezTo>
                    <a:pt x="3737" y="2102"/>
                    <a:pt x="3703" y="1868"/>
                    <a:pt x="3537" y="1768"/>
                  </a:cubicBezTo>
                  <a:lnTo>
                    <a:pt x="534" y="34"/>
                  </a:lnTo>
                  <a:cubicBezTo>
                    <a:pt x="468" y="0"/>
                    <a:pt x="434" y="0"/>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18"/>
            <p:cNvSpPr/>
            <p:nvPr/>
          </p:nvSpPr>
          <p:spPr>
            <a:xfrm>
              <a:off x="7677736" y="985264"/>
              <a:ext cx="93143" cy="88893"/>
            </a:xfrm>
            <a:custGeom>
              <a:rect b="b" l="l" r="r" t="t"/>
              <a:pathLst>
                <a:path extrusionOk="0" h="4438" w="4638">
                  <a:moveTo>
                    <a:pt x="835" y="1"/>
                  </a:moveTo>
                  <a:lnTo>
                    <a:pt x="1" y="701"/>
                  </a:lnTo>
                  <a:lnTo>
                    <a:pt x="835" y="4437"/>
                  </a:lnTo>
                  <a:lnTo>
                    <a:pt x="4471" y="535"/>
                  </a:lnTo>
                  <a:cubicBezTo>
                    <a:pt x="4637" y="334"/>
                    <a:pt x="4471" y="1"/>
                    <a:pt x="4204"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18"/>
            <p:cNvSpPr/>
            <p:nvPr/>
          </p:nvSpPr>
          <p:spPr>
            <a:xfrm>
              <a:off x="7072831" y="855811"/>
              <a:ext cx="621674" cy="624415"/>
            </a:xfrm>
            <a:custGeom>
              <a:rect b="b" l="l" r="r" t="t"/>
              <a:pathLst>
                <a:path extrusionOk="0" h="31174" w="30956">
                  <a:moveTo>
                    <a:pt x="28120" y="1"/>
                  </a:moveTo>
                  <a:cubicBezTo>
                    <a:pt x="27628" y="1"/>
                    <a:pt x="27136" y="109"/>
                    <a:pt x="26686" y="326"/>
                  </a:cubicBezTo>
                  <a:lnTo>
                    <a:pt x="1435" y="14937"/>
                  </a:lnTo>
                  <a:cubicBezTo>
                    <a:pt x="567" y="15470"/>
                    <a:pt x="34" y="16404"/>
                    <a:pt x="0" y="17405"/>
                  </a:cubicBezTo>
                  <a:lnTo>
                    <a:pt x="0" y="28380"/>
                  </a:lnTo>
                  <a:cubicBezTo>
                    <a:pt x="34" y="29380"/>
                    <a:pt x="567" y="30281"/>
                    <a:pt x="1435" y="30848"/>
                  </a:cubicBezTo>
                  <a:cubicBezTo>
                    <a:pt x="1868" y="31065"/>
                    <a:pt x="2352" y="31173"/>
                    <a:pt x="2840" y="31173"/>
                  </a:cubicBezTo>
                  <a:cubicBezTo>
                    <a:pt x="3328" y="31173"/>
                    <a:pt x="3820" y="31065"/>
                    <a:pt x="4270" y="30848"/>
                  </a:cubicBezTo>
                  <a:lnTo>
                    <a:pt x="29688" y="16171"/>
                  </a:lnTo>
                  <a:cubicBezTo>
                    <a:pt x="30956" y="15437"/>
                    <a:pt x="30956" y="14703"/>
                    <a:pt x="30956" y="13802"/>
                  </a:cubicBezTo>
                  <a:lnTo>
                    <a:pt x="30956" y="2795"/>
                  </a:lnTo>
                  <a:cubicBezTo>
                    <a:pt x="30889" y="1794"/>
                    <a:pt x="30389" y="893"/>
                    <a:pt x="29555" y="326"/>
                  </a:cubicBezTo>
                  <a:cubicBezTo>
                    <a:pt x="29104" y="109"/>
                    <a:pt x="28612" y="1"/>
                    <a:pt x="28120"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18"/>
            <p:cNvSpPr/>
            <p:nvPr/>
          </p:nvSpPr>
          <p:spPr>
            <a:xfrm>
              <a:off x="7072831" y="1175690"/>
              <a:ext cx="80410" cy="304296"/>
            </a:xfrm>
            <a:custGeom>
              <a:rect b="b" l="l" r="r" t="t"/>
              <a:pathLst>
                <a:path extrusionOk="0" h="15192" w="4004">
                  <a:moveTo>
                    <a:pt x="401" y="1"/>
                  </a:moveTo>
                  <a:cubicBezTo>
                    <a:pt x="134" y="434"/>
                    <a:pt x="0" y="901"/>
                    <a:pt x="0" y="1402"/>
                  </a:cubicBezTo>
                  <a:lnTo>
                    <a:pt x="0" y="12376"/>
                  </a:lnTo>
                  <a:cubicBezTo>
                    <a:pt x="34" y="13377"/>
                    <a:pt x="567" y="14311"/>
                    <a:pt x="1401" y="14845"/>
                  </a:cubicBezTo>
                  <a:cubicBezTo>
                    <a:pt x="1875" y="15072"/>
                    <a:pt x="2381" y="15192"/>
                    <a:pt x="2882" y="15192"/>
                  </a:cubicBezTo>
                  <a:cubicBezTo>
                    <a:pt x="3264" y="15192"/>
                    <a:pt x="3643" y="15122"/>
                    <a:pt x="4003" y="14978"/>
                  </a:cubicBezTo>
                  <a:lnTo>
                    <a:pt x="4003" y="14978"/>
                  </a:lnTo>
                  <a:cubicBezTo>
                    <a:pt x="3871" y="15024"/>
                    <a:pt x="3744" y="15047"/>
                    <a:pt x="3628" y="15047"/>
                  </a:cubicBezTo>
                  <a:cubicBezTo>
                    <a:pt x="3157" y="15047"/>
                    <a:pt x="2836" y="14679"/>
                    <a:pt x="2836" y="14011"/>
                  </a:cubicBezTo>
                  <a:lnTo>
                    <a:pt x="2836" y="3036"/>
                  </a:lnTo>
                  <a:cubicBezTo>
                    <a:pt x="2869" y="2536"/>
                    <a:pt x="3002" y="2069"/>
                    <a:pt x="3269" y="1635"/>
                  </a:cubicBezTo>
                  <a:lnTo>
                    <a:pt x="401"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18"/>
            <p:cNvSpPr/>
            <p:nvPr/>
          </p:nvSpPr>
          <p:spPr>
            <a:xfrm>
              <a:off x="7080864" y="855991"/>
              <a:ext cx="612978" cy="353129"/>
            </a:xfrm>
            <a:custGeom>
              <a:rect b="b" l="l" r="r" t="t"/>
              <a:pathLst>
                <a:path extrusionOk="0" h="17630" w="30523">
                  <a:moveTo>
                    <a:pt x="27704" y="0"/>
                  </a:moveTo>
                  <a:cubicBezTo>
                    <a:pt x="27220" y="0"/>
                    <a:pt x="26736" y="117"/>
                    <a:pt x="26286" y="350"/>
                  </a:cubicBezTo>
                  <a:lnTo>
                    <a:pt x="1001" y="14928"/>
                  </a:lnTo>
                  <a:cubicBezTo>
                    <a:pt x="601" y="15194"/>
                    <a:pt x="234" y="15561"/>
                    <a:pt x="1" y="15995"/>
                  </a:cubicBezTo>
                  <a:lnTo>
                    <a:pt x="2836" y="17630"/>
                  </a:lnTo>
                  <a:cubicBezTo>
                    <a:pt x="3069" y="17196"/>
                    <a:pt x="3436" y="16829"/>
                    <a:pt x="3837" y="16562"/>
                  </a:cubicBezTo>
                  <a:lnTo>
                    <a:pt x="29121" y="1985"/>
                  </a:lnTo>
                  <a:cubicBezTo>
                    <a:pt x="29358" y="1843"/>
                    <a:pt x="29582" y="1777"/>
                    <a:pt x="29779" y="1777"/>
                  </a:cubicBezTo>
                  <a:cubicBezTo>
                    <a:pt x="30140" y="1777"/>
                    <a:pt x="30415" y="1998"/>
                    <a:pt x="30522" y="2385"/>
                  </a:cubicBezTo>
                  <a:cubicBezTo>
                    <a:pt x="30356" y="1551"/>
                    <a:pt x="29855" y="817"/>
                    <a:pt x="29121" y="350"/>
                  </a:cubicBezTo>
                  <a:cubicBezTo>
                    <a:pt x="28671" y="117"/>
                    <a:pt x="28187" y="0"/>
                    <a:pt x="2770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18"/>
            <p:cNvSpPr/>
            <p:nvPr/>
          </p:nvSpPr>
          <p:spPr>
            <a:xfrm>
              <a:off x="7174649" y="1244673"/>
              <a:ext cx="58299" cy="130656"/>
            </a:xfrm>
            <a:custGeom>
              <a:rect b="b" l="l" r="r" t="t"/>
              <a:pathLst>
                <a:path extrusionOk="0" h="6523" w="2903">
                  <a:moveTo>
                    <a:pt x="951" y="1"/>
                  </a:moveTo>
                  <a:cubicBezTo>
                    <a:pt x="935" y="1"/>
                    <a:pt x="918" y="9"/>
                    <a:pt x="901" y="26"/>
                  </a:cubicBezTo>
                  <a:lnTo>
                    <a:pt x="167" y="426"/>
                  </a:lnTo>
                  <a:cubicBezTo>
                    <a:pt x="101" y="459"/>
                    <a:pt x="67" y="526"/>
                    <a:pt x="34" y="560"/>
                  </a:cubicBezTo>
                  <a:cubicBezTo>
                    <a:pt x="1" y="626"/>
                    <a:pt x="1" y="693"/>
                    <a:pt x="1" y="760"/>
                  </a:cubicBezTo>
                  <a:lnTo>
                    <a:pt x="1" y="6364"/>
                  </a:lnTo>
                  <a:cubicBezTo>
                    <a:pt x="1" y="6397"/>
                    <a:pt x="1" y="6464"/>
                    <a:pt x="34" y="6497"/>
                  </a:cubicBezTo>
                  <a:cubicBezTo>
                    <a:pt x="51" y="6514"/>
                    <a:pt x="76" y="6522"/>
                    <a:pt x="101" y="6522"/>
                  </a:cubicBezTo>
                  <a:cubicBezTo>
                    <a:pt x="126" y="6522"/>
                    <a:pt x="151" y="6514"/>
                    <a:pt x="167" y="6497"/>
                  </a:cubicBezTo>
                  <a:lnTo>
                    <a:pt x="2769" y="4996"/>
                  </a:lnTo>
                  <a:cubicBezTo>
                    <a:pt x="2803" y="4963"/>
                    <a:pt x="2836" y="4929"/>
                    <a:pt x="2869" y="4863"/>
                  </a:cubicBezTo>
                  <a:cubicBezTo>
                    <a:pt x="2903" y="4796"/>
                    <a:pt x="2903" y="4729"/>
                    <a:pt x="2903" y="4662"/>
                  </a:cubicBezTo>
                  <a:lnTo>
                    <a:pt x="2903" y="3762"/>
                  </a:lnTo>
                  <a:cubicBezTo>
                    <a:pt x="2903" y="3695"/>
                    <a:pt x="2903" y="3662"/>
                    <a:pt x="2869" y="3628"/>
                  </a:cubicBezTo>
                  <a:cubicBezTo>
                    <a:pt x="2853" y="3612"/>
                    <a:pt x="2836" y="3603"/>
                    <a:pt x="2819" y="3603"/>
                  </a:cubicBezTo>
                  <a:cubicBezTo>
                    <a:pt x="2803" y="3603"/>
                    <a:pt x="2786" y="3612"/>
                    <a:pt x="2769" y="3628"/>
                  </a:cubicBezTo>
                  <a:lnTo>
                    <a:pt x="1035" y="4596"/>
                  </a:lnTo>
                  <a:lnTo>
                    <a:pt x="1035" y="159"/>
                  </a:lnTo>
                  <a:cubicBezTo>
                    <a:pt x="1035" y="126"/>
                    <a:pt x="1035" y="59"/>
                    <a:pt x="1001" y="26"/>
                  </a:cubicBezTo>
                  <a:cubicBezTo>
                    <a:pt x="985" y="9"/>
                    <a:pt x="968" y="1"/>
                    <a:pt x="951"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18"/>
            <p:cNvSpPr/>
            <p:nvPr/>
          </p:nvSpPr>
          <p:spPr>
            <a:xfrm>
              <a:off x="7238291" y="1226305"/>
              <a:ext cx="61653" cy="101752"/>
            </a:xfrm>
            <a:custGeom>
              <a:rect b="b" l="l" r="r" t="t"/>
              <a:pathLst>
                <a:path extrusionOk="0" h="5080" w="3070">
                  <a:moveTo>
                    <a:pt x="1761" y="1297"/>
                  </a:moveTo>
                  <a:cubicBezTo>
                    <a:pt x="1812" y="1297"/>
                    <a:pt x="1857" y="1313"/>
                    <a:pt x="1902" y="1343"/>
                  </a:cubicBezTo>
                  <a:cubicBezTo>
                    <a:pt x="2002" y="1477"/>
                    <a:pt x="2035" y="1610"/>
                    <a:pt x="2035" y="1777"/>
                  </a:cubicBezTo>
                  <a:lnTo>
                    <a:pt x="1035" y="2344"/>
                  </a:lnTo>
                  <a:cubicBezTo>
                    <a:pt x="1035" y="2144"/>
                    <a:pt x="1101" y="1977"/>
                    <a:pt x="1168" y="1777"/>
                  </a:cubicBezTo>
                  <a:cubicBezTo>
                    <a:pt x="1235" y="1610"/>
                    <a:pt x="1368" y="1443"/>
                    <a:pt x="1535" y="1376"/>
                  </a:cubicBezTo>
                  <a:cubicBezTo>
                    <a:pt x="1627" y="1321"/>
                    <a:pt x="1698" y="1297"/>
                    <a:pt x="1761" y="1297"/>
                  </a:cubicBezTo>
                  <a:close/>
                  <a:moveTo>
                    <a:pt x="2113" y="0"/>
                  </a:moveTo>
                  <a:cubicBezTo>
                    <a:pt x="1912" y="0"/>
                    <a:pt x="1701" y="65"/>
                    <a:pt x="1535" y="176"/>
                  </a:cubicBezTo>
                  <a:cubicBezTo>
                    <a:pt x="1301" y="342"/>
                    <a:pt x="1068" y="509"/>
                    <a:pt x="901" y="743"/>
                  </a:cubicBezTo>
                  <a:cubicBezTo>
                    <a:pt x="701" y="976"/>
                    <a:pt x="534" y="1243"/>
                    <a:pt x="401" y="1510"/>
                  </a:cubicBezTo>
                  <a:cubicBezTo>
                    <a:pt x="267" y="1810"/>
                    <a:pt x="167" y="2110"/>
                    <a:pt x="134" y="2411"/>
                  </a:cubicBezTo>
                  <a:cubicBezTo>
                    <a:pt x="67" y="2744"/>
                    <a:pt x="34" y="3078"/>
                    <a:pt x="34" y="3411"/>
                  </a:cubicBezTo>
                  <a:cubicBezTo>
                    <a:pt x="1" y="3711"/>
                    <a:pt x="34" y="4012"/>
                    <a:pt x="134" y="4312"/>
                  </a:cubicBezTo>
                  <a:cubicBezTo>
                    <a:pt x="167" y="4545"/>
                    <a:pt x="267" y="4746"/>
                    <a:pt x="401" y="4879"/>
                  </a:cubicBezTo>
                  <a:cubicBezTo>
                    <a:pt x="534" y="5012"/>
                    <a:pt x="701" y="5079"/>
                    <a:pt x="901" y="5079"/>
                  </a:cubicBezTo>
                  <a:cubicBezTo>
                    <a:pt x="1135" y="5046"/>
                    <a:pt x="1335" y="4979"/>
                    <a:pt x="1535" y="4879"/>
                  </a:cubicBezTo>
                  <a:cubicBezTo>
                    <a:pt x="1802" y="4712"/>
                    <a:pt x="2035" y="4545"/>
                    <a:pt x="2202" y="4312"/>
                  </a:cubicBezTo>
                  <a:cubicBezTo>
                    <a:pt x="2369" y="4112"/>
                    <a:pt x="2536" y="3878"/>
                    <a:pt x="2669" y="3678"/>
                  </a:cubicBezTo>
                  <a:cubicBezTo>
                    <a:pt x="2769" y="3478"/>
                    <a:pt x="2869" y="3278"/>
                    <a:pt x="2936" y="3078"/>
                  </a:cubicBezTo>
                  <a:cubicBezTo>
                    <a:pt x="2969" y="2978"/>
                    <a:pt x="3003" y="2844"/>
                    <a:pt x="3003" y="2711"/>
                  </a:cubicBezTo>
                  <a:cubicBezTo>
                    <a:pt x="3003" y="2639"/>
                    <a:pt x="2985" y="2584"/>
                    <a:pt x="2951" y="2584"/>
                  </a:cubicBezTo>
                  <a:cubicBezTo>
                    <a:pt x="2937" y="2584"/>
                    <a:pt x="2921" y="2592"/>
                    <a:pt x="2903" y="2611"/>
                  </a:cubicBezTo>
                  <a:lnTo>
                    <a:pt x="2169" y="3011"/>
                  </a:lnTo>
                  <a:cubicBezTo>
                    <a:pt x="2135" y="3044"/>
                    <a:pt x="2102" y="3044"/>
                    <a:pt x="2069" y="3078"/>
                  </a:cubicBezTo>
                  <a:lnTo>
                    <a:pt x="1969" y="3244"/>
                  </a:lnTo>
                  <a:cubicBezTo>
                    <a:pt x="1935" y="3345"/>
                    <a:pt x="1869" y="3411"/>
                    <a:pt x="1802" y="3478"/>
                  </a:cubicBezTo>
                  <a:cubicBezTo>
                    <a:pt x="1735" y="3578"/>
                    <a:pt x="1635" y="3645"/>
                    <a:pt x="1535" y="3678"/>
                  </a:cubicBezTo>
                  <a:cubicBezTo>
                    <a:pt x="1468" y="3711"/>
                    <a:pt x="1435" y="3745"/>
                    <a:pt x="1368" y="3778"/>
                  </a:cubicBezTo>
                  <a:lnTo>
                    <a:pt x="1201" y="3778"/>
                  </a:lnTo>
                  <a:cubicBezTo>
                    <a:pt x="1135" y="3745"/>
                    <a:pt x="1101" y="3678"/>
                    <a:pt x="1068" y="3611"/>
                  </a:cubicBezTo>
                  <a:cubicBezTo>
                    <a:pt x="1035" y="3511"/>
                    <a:pt x="1035" y="3411"/>
                    <a:pt x="1035" y="3311"/>
                  </a:cubicBezTo>
                  <a:lnTo>
                    <a:pt x="2903" y="2244"/>
                  </a:lnTo>
                  <a:cubicBezTo>
                    <a:pt x="2969" y="2210"/>
                    <a:pt x="3003" y="2144"/>
                    <a:pt x="3003" y="2110"/>
                  </a:cubicBezTo>
                  <a:cubicBezTo>
                    <a:pt x="3036" y="2044"/>
                    <a:pt x="3069" y="1977"/>
                    <a:pt x="3069" y="1910"/>
                  </a:cubicBezTo>
                  <a:lnTo>
                    <a:pt x="3069" y="1677"/>
                  </a:lnTo>
                  <a:cubicBezTo>
                    <a:pt x="3069" y="1410"/>
                    <a:pt x="3036" y="1143"/>
                    <a:pt x="2969" y="876"/>
                  </a:cubicBezTo>
                  <a:cubicBezTo>
                    <a:pt x="2936" y="643"/>
                    <a:pt x="2836" y="442"/>
                    <a:pt x="2702" y="276"/>
                  </a:cubicBezTo>
                  <a:cubicBezTo>
                    <a:pt x="2602" y="109"/>
                    <a:pt x="2436" y="9"/>
                    <a:pt x="2235" y="9"/>
                  </a:cubicBezTo>
                  <a:cubicBezTo>
                    <a:pt x="2195" y="3"/>
                    <a:pt x="2154" y="0"/>
                    <a:pt x="2113"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18"/>
            <p:cNvSpPr/>
            <p:nvPr/>
          </p:nvSpPr>
          <p:spPr>
            <a:xfrm>
              <a:off x="7304603" y="1161168"/>
              <a:ext cx="48921" cy="123445"/>
            </a:xfrm>
            <a:custGeom>
              <a:rect b="b" l="l" r="r" t="t"/>
              <a:pathLst>
                <a:path extrusionOk="0" h="6163" w="2436">
                  <a:moveTo>
                    <a:pt x="1485" y="0"/>
                  </a:moveTo>
                  <a:cubicBezTo>
                    <a:pt x="1469" y="0"/>
                    <a:pt x="1452" y="8"/>
                    <a:pt x="1435" y="25"/>
                  </a:cubicBezTo>
                  <a:lnTo>
                    <a:pt x="735" y="425"/>
                  </a:lnTo>
                  <a:cubicBezTo>
                    <a:pt x="668" y="459"/>
                    <a:pt x="635" y="526"/>
                    <a:pt x="635" y="559"/>
                  </a:cubicBezTo>
                  <a:cubicBezTo>
                    <a:pt x="601" y="626"/>
                    <a:pt x="568" y="692"/>
                    <a:pt x="568" y="759"/>
                  </a:cubicBezTo>
                  <a:lnTo>
                    <a:pt x="568" y="2160"/>
                  </a:lnTo>
                  <a:lnTo>
                    <a:pt x="168" y="2394"/>
                  </a:lnTo>
                  <a:cubicBezTo>
                    <a:pt x="101" y="2427"/>
                    <a:pt x="68" y="2494"/>
                    <a:pt x="68" y="2527"/>
                  </a:cubicBezTo>
                  <a:cubicBezTo>
                    <a:pt x="34" y="2594"/>
                    <a:pt x="1" y="2660"/>
                    <a:pt x="1" y="2727"/>
                  </a:cubicBezTo>
                  <a:lnTo>
                    <a:pt x="1" y="3594"/>
                  </a:lnTo>
                  <a:cubicBezTo>
                    <a:pt x="1" y="3661"/>
                    <a:pt x="34" y="3694"/>
                    <a:pt x="68" y="3728"/>
                  </a:cubicBezTo>
                  <a:cubicBezTo>
                    <a:pt x="68" y="3744"/>
                    <a:pt x="84" y="3753"/>
                    <a:pt x="105" y="3753"/>
                  </a:cubicBezTo>
                  <a:cubicBezTo>
                    <a:pt x="126" y="3753"/>
                    <a:pt x="151" y="3744"/>
                    <a:pt x="168" y="3728"/>
                  </a:cubicBezTo>
                  <a:lnTo>
                    <a:pt x="568" y="3494"/>
                  </a:lnTo>
                  <a:lnTo>
                    <a:pt x="568" y="4962"/>
                  </a:lnTo>
                  <a:cubicBezTo>
                    <a:pt x="568" y="5196"/>
                    <a:pt x="601" y="5396"/>
                    <a:pt x="668" y="5629"/>
                  </a:cubicBezTo>
                  <a:cubicBezTo>
                    <a:pt x="701" y="5796"/>
                    <a:pt x="768" y="5929"/>
                    <a:pt x="902" y="6029"/>
                  </a:cubicBezTo>
                  <a:cubicBezTo>
                    <a:pt x="1002" y="6130"/>
                    <a:pt x="1135" y="6163"/>
                    <a:pt x="1268" y="6163"/>
                  </a:cubicBezTo>
                  <a:cubicBezTo>
                    <a:pt x="1435" y="6163"/>
                    <a:pt x="1602" y="6096"/>
                    <a:pt x="1735" y="5996"/>
                  </a:cubicBezTo>
                  <a:lnTo>
                    <a:pt x="2269" y="5696"/>
                  </a:lnTo>
                  <a:cubicBezTo>
                    <a:pt x="2336" y="5663"/>
                    <a:pt x="2369" y="5629"/>
                    <a:pt x="2403" y="5562"/>
                  </a:cubicBezTo>
                  <a:cubicBezTo>
                    <a:pt x="2403" y="5496"/>
                    <a:pt x="2436" y="5429"/>
                    <a:pt x="2436" y="5362"/>
                  </a:cubicBezTo>
                  <a:lnTo>
                    <a:pt x="2436" y="4495"/>
                  </a:lnTo>
                  <a:cubicBezTo>
                    <a:pt x="2436" y="4462"/>
                    <a:pt x="2436" y="4395"/>
                    <a:pt x="2403" y="4362"/>
                  </a:cubicBezTo>
                  <a:cubicBezTo>
                    <a:pt x="2386" y="4345"/>
                    <a:pt x="2361" y="4337"/>
                    <a:pt x="2336" y="4337"/>
                  </a:cubicBezTo>
                  <a:cubicBezTo>
                    <a:pt x="2311" y="4337"/>
                    <a:pt x="2286" y="4345"/>
                    <a:pt x="2269" y="4362"/>
                  </a:cubicBezTo>
                  <a:lnTo>
                    <a:pt x="1836" y="4628"/>
                  </a:lnTo>
                  <a:cubicBezTo>
                    <a:pt x="1786" y="4645"/>
                    <a:pt x="1744" y="4653"/>
                    <a:pt x="1710" y="4653"/>
                  </a:cubicBezTo>
                  <a:cubicBezTo>
                    <a:pt x="1677" y="4653"/>
                    <a:pt x="1652" y="4645"/>
                    <a:pt x="1635" y="4628"/>
                  </a:cubicBezTo>
                  <a:cubicBezTo>
                    <a:pt x="1602" y="4528"/>
                    <a:pt x="1569" y="4428"/>
                    <a:pt x="1602" y="4362"/>
                  </a:cubicBezTo>
                  <a:lnTo>
                    <a:pt x="1602" y="2894"/>
                  </a:lnTo>
                  <a:lnTo>
                    <a:pt x="2236" y="2527"/>
                  </a:lnTo>
                  <a:cubicBezTo>
                    <a:pt x="2269" y="2494"/>
                    <a:pt x="2303" y="2460"/>
                    <a:pt x="2336" y="2394"/>
                  </a:cubicBezTo>
                  <a:cubicBezTo>
                    <a:pt x="2369" y="2360"/>
                    <a:pt x="2369" y="2293"/>
                    <a:pt x="2369" y="2227"/>
                  </a:cubicBezTo>
                  <a:lnTo>
                    <a:pt x="2369" y="1326"/>
                  </a:lnTo>
                  <a:cubicBezTo>
                    <a:pt x="2369" y="1293"/>
                    <a:pt x="2369" y="1226"/>
                    <a:pt x="2336" y="1193"/>
                  </a:cubicBezTo>
                  <a:cubicBezTo>
                    <a:pt x="2319" y="1176"/>
                    <a:pt x="2303" y="1168"/>
                    <a:pt x="2286" y="1168"/>
                  </a:cubicBezTo>
                  <a:cubicBezTo>
                    <a:pt x="2269" y="1168"/>
                    <a:pt x="2253" y="1176"/>
                    <a:pt x="2236" y="1193"/>
                  </a:cubicBezTo>
                  <a:lnTo>
                    <a:pt x="1602" y="1560"/>
                  </a:lnTo>
                  <a:lnTo>
                    <a:pt x="1602" y="159"/>
                  </a:lnTo>
                  <a:cubicBezTo>
                    <a:pt x="1602" y="92"/>
                    <a:pt x="1569" y="59"/>
                    <a:pt x="1535" y="25"/>
                  </a:cubicBezTo>
                  <a:cubicBezTo>
                    <a:pt x="1519" y="8"/>
                    <a:pt x="1502" y="0"/>
                    <a:pt x="1485"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18"/>
            <p:cNvSpPr/>
            <p:nvPr/>
          </p:nvSpPr>
          <p:spPr>
            <a:xfrm>
              <a:off x="7362882" y="1119986"/>
              <a:ext cx="32192" cy="44627"/>
            </a:xfrm>
            <a:custGeom>
              <a:rect b="b" l="l" r="r" t="t"/>
              <a:pathLst>
                <a:path extrusionOk="0" h="2228" w="1603">
                  <a:moveTo>
                    <a:pt x="1546" y="1"/>
                  </a:moveTo>
                  <a:cubicBezTo>
                    <a:pt x="1533" y="1"/>
                    <a:pt x="1519" y="5"/>
                    <a:pt x="1502" y="13"/>
                  </a:cubicBezTo>
                  <a:lnTo>
                    <a:pt x="735" y="447"/>
                  </a:lnTo>
                  <a:cubicBezTo>
                    <a:pt x="701" y="447"/>
                    <a:pt x="668" y="480"/>
                    <a:pt x="635" y="513"/>
                  </a:cubicBezTo>
                  <a:cubicBezTo>
                    <a:pt x="601" y="580"/>
                    <a:pt x="568" y="647"/>
                    <a:pt x="535" y="714"/>
                  </a:cubicBezTo>
                  <a:lnTo>
                    <a:pt x="34" y="2014"/>
                  </a:lnTo>
                  <a:cubicBezTo>
                    <a:pt x="1" y="2048"/>
                    <a:pt x="1" y="2081"/>
                    <a:pt x="1" y="2148"/>
                  </a:cubicBezTo>
                  <a:cubicBezTo>
                    <a:pt x="1" y="2197"/>
                    <a:pt x="19" y="2228"/>
                    <a:pt x="55" y="2228"/>
                  </a:cubicBezTo>
                  <a:cubicBezTo>
                    <a:pt x="68" y="2228"/>
                    <a:pt x="83" y="2224"/>
                    <a:pt x="101" y="2215"/>
                  </a:cubicBezTo>
                  <a:lnTo>
                    <a:pt x="568" y="1948"/>
                  </a:lnTo>
                  <a:cubicBezTo>
                    <a:pt x="635" y="1914"/>
                    <a:pt x="668" y="1848"/>
                    <a:pt x="735" y="1814"/>
                  </a:cubicBezTo>
                  <a:cubicBezTo>
                    <a:pt x="768" y="1748"/>
                    <a:pt x="802" y="1714"/>
                    <a:pt x="802" y="1648"/>
                  </a:cubicBezTo>
                  <a:lnTo>
                    <a:pt x="1569" y="247"/>
                  </a:lnTo>
                  <a:cubicBezTo>
                    <a:pt x="1602" y="213"/>
                    <a:pt x="1602" y="180"/>
                    <a:pt x="1602" y="113"/>
                  </a:cubicBezTo>
                  <a:cubicBezTo>
                    <a:pt x="1602" y="38"/>
                    <a:pt x="1583" y="1"/>
                    <a:pt x="1546"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18"/>
            <p:cNvSpPr/>
            <p:nvPr/>
          </p:nvSpPr>
          <p:spPr>
            <a:xfrm>
              <a:off x="7405096" y="1131824"/>
              <a:ext cx="56954" cy="102293"/>
            </a:xfrm>
            <a:custGeom>
              <a:rect b="b" l="l" r="r" t="t"/>
              <a:pathLst>
                <a:path extrusionOk="0" h="5107" w="2836">
                  <a:moveTo>
                    <a:pt x="2068" y="1"/>
                  </a:moveTo>
                  <a:cubicBezTo>
                    <a:pt x="2012" y="1"/>
                    <a:pt x="1957" y="9"/>
                    <a:pt x="1902" y="22"/>
                  </a:cubicBezTo>
                  <a:cubicBezTo>
                    <a:pt x="1702" y="56"/>
                    <a:pt x="1502" y="123"/>
                    <a:pt x="1368" y="223"/>
                  </a:cubicBezTo>
                  <a:cubicBezTo>
                    <a:pt x="1168" y="323"/>
                    <a:pt x="968" y="456"/>
                    <a:pt x="801" y="623"/>
                  </a:cubicBezTo>
                  <a:cubicBezTo>
                    <a:pt x="634" y="790"/>
                    <a:pt x="501" y="990"/>
                    <a:pt x="401" y="1157"/>
                  </a:cubicBezTo>
                  <a:cubicBezTo>
                    <a:pt x="267" y="1357"/>
                    <a:pt x="201" y="1557"/>
                    <a:pt x="134" y="1757"/>
                  </a:cubicBezTo>
                  <a:cubicBezTo>
                    <a:pt x="67" y="1957"/>
                    <a:pt x="34" y="2157"/>
                    <a:pt x="34" y="2357"/>
                  </a:cubicBezTo>
                  <a:cubicBezTo>
                    <a:pt x="0" y="2658"/>
                    <a:pt x="67" y="2958"/>
                    <a:pt x="267" y="3191"/>
                  </a:cubicBezTo>
                  <a:cubicBezTo>
                    <a:pt x="372" y="3296"/>
                    <a:pt x="515" y="3348"/>
                    <a:pt x="665" y="3348"/>
                  </a:cubicBezTo>
                  <a:cubicBezTo>
                    <a:pt x="755" y="3348"/>
                    <a:pt x="847" y="3329"/>
                    <a:pt x="934" y="3291"/>
                  </a:cubicBezTo>
                  <a:cubicBezTo>
                    <a:pt x="1101" y="3258"/>
                    <a:pt x="1235" y="3225"/>
                    <a:pt x="1335" y="3158"/>
                  </a:cubicBezTo>
                  <a:cubicBezTo>
                    <a:pt x="1435" y="3125"/>
                    <a:pt x="1502" y="3091"/>
                    <a:pt x="1602" y="3091"/>
                  </a:cubicBezTo>
                  <a:cubicBezTo>
                    <a:pt x="1618" y="3075"/>
                    <a:pt x="1643" y="3066"/>
                    <a:pt x="1668" y="3066"/>
                  </a:cubicBezTo>
                  <a:cubicBezTo>
                    <a:pt x="1693" y="3066"/>
                    <a:pt x="1718" y="3075"/>
                    <a:pt x="1735" y="3091"/>
                  </a:cubicBezTo>
                  <a:cubicBezTo>
                    <a:pt x="1768" y="3125"/>
                    <a:pt x="1802" y="3158"/>
                    <a:pt x="1802" y="3225"/>
                  </a:cubicBezTo>
                  <a:cubicBezTo>
                    <a:pt x="1768" y="3291"/>
                    <a:pt x="1735" y="3392"/>
                    <a:pt x="1668" y="3458"/>
                  </a:cubicBezTo>
                  <a:cubicBezTo>
                    <a:pt x="1602" y="3558"/>
                    <a:pt x="1502" y="3625"/>
                    <a:pt x="1401" y="3692"/>
                  </a:cubicBezTo>
                  <a:cubicBezTo>
                    <a:pt x="1301" y="3725"/>
                    <a:pt x="1235" y="3758"/>
                    <a:pt x="1135" y="3792"/>
                  </a:cubicBezTo>
                  <a:cubicBezTo>
                    <a:pt x="1101" y="3792"/>
                    <a:pt x="1035" y="3792"/>
                    <a:pt x="1001" y="3758"/>
                  </a:cubicBezTo>
                  <a:cubicBezTo>
                    <a:pt x="968" y="3758"/>
                    <a:pt x="968" y="3725"/>
                    <a:pt x="934" y="3692"/>
                  </a:cubicBezTo>
                  <a:lnTo>
                    <a:pt x="834" y="3692"/>
                  </a:lnTo>
                  <a:lnTo>
                    <a:pt x="134" y="4125"/>
                  </a:lnTo>
                  <a:cubicBezTo>
                    <a:pt x="101" y="4159"/>
                    <a:pt x="67" y="4192"/>
                    <a:pt x="34" y="4259"/>
                  </a:cubicBezTo>
                  <a:cubicBezTo>
                    <a:pt x="0" y="4292"/>
                    <a:pt x="0" y="4359"/>
                    <a:pt x="0" y="4426"/>
                  </a:cubicBezTo>
                  <a:cubicBezTo>
                    <a:pt x="0" y="4559"/>
                    <a:pt x="34" y="4692"/>
                    <a:pt x="101" y="4793"/>
                  </a:cubicBezTo>
                  <a:cubicBezTo>
                    <a:pt x="167" y="4926"/>
                    <a:pt x="267" y="4993"/>
                    <a:pt x="367" y="5059"/>
                  </a:cubicBezTo>
                  <a:cubicBezTo>
                    <a:pt x="462" y="5083"/>
                    <a:pt x="556" y="5107"/>
                    <a:pt x="662" y="5107"/>
                  </a:cubicBezTo>
                  <a:cubicBezTo>
                    <a:pt x="706" y="5107"/>
                    <a:pt x="752" y="5103"/>
                    <a:pt x="801" y="5093"/>
                  </a:cubicBezTo>
                  <a:cubicBezTo>
                    <a:pt x="1001" y="5059"/>
                    <a:pt x="1201" y="4993"/>
                    <a:pt x="1368" y="4859"/>
                  </a:cubicBezTo>
                  <a:cubicBezTo>
                    <a:pt x="1602" y="4759"/>
                    <a:pt x="1802" y="4592"/>
                    <a:pt x="1969" y="4426"/>
                  </a:cubicBezTo>
                  <a:cubicBezTo>
                    <a:pt x="2169" y="4225"/>
                    <a:pt x="2302" y="4059"/>
                    <a:pt x="2436" y="3859"/>
                  </a:cubicBezTo>
                  <a:cubicBezTo>
                    <a:pt x="2536" y="3658"/>
                    <a:pt x="2636" y="3458"/>
                    <a:pt x="2702" y="3225"/>
                  </a:cubicBezTo>
                  <a:cubicBezTo>
                    <a:pt x="2769" y="3025"/>
                    <a:pt x="2802" y="2824"/>
                    <a:pt x="2802" y="2624"/>
                  </a:cubicBezTo>
                  <a:cubicBezTo>
                    <a:pt x="2836" y="2357"/>
                    <a:pt x="2736" y="2057"/>
                    <a:pt x="2569" y="1857"/>
                  </a:cubicBezTo>
                  <a:cubicBezTo>
                    <a:pt x="2483" y="1729"/>
                    <a:pt x="2343" y="1669"/>
                    <a:pt x="2165" y="1669"/>
                  </a:cubicBezTo>
                  <a:cubicBezTo>
                    <a:pt x="2066" y="1669"/>
                    <a:pt x="1955" y="1688"/>
                    <a:pt x="1835" y="1724"/>
                  </a:cubicBezTo>
                  <a:lnTo>
                    <a:pt x="1401" y="1890"/>
                  </a:lnTo>
                  <a:lnTo>
                    <a:pt x="1168" y="1957"/>
                  </a:lnTo>
                  <a:cubicBezTo>
                    <a:pt x="1157" y="1968"/>
                    <a:pt x="1142" y="1972"/>
                    <a:pt x="1127" y="1972"/>
                  </a:cubicBezTo>
                  <a:cubicBezTo>
                    <a:pt x="1098" y="1972"/>
                    <a:pt x="1068" y="1957"/>
                    <a:pt x="1068" y="1957"/>
                  </a:cubicBezTo>
                  <a:cubicBezTo>
                    <a:pt x="1035" y="1890"/>
                    <a:pt x="1035" y="1857"/>
                    <a:pt x="1035" y="1824"/>
                  </a:cubicBezTo>
                  <a:cubicBezTo>
                    <a:pt x="1035" y="1724"/>
                    <a:pt x="1068" y="1657"/>
                    <a:pt x="1135" y="1590"/>
                  </a:cubicBezTo>
                  <a:cubicBezTo>
                    <a:pt x="1168" y="1490"/>
                    <a:pt x="1268" y="1457"/>
                    <a:pt x="1335" y="1390"/>
                  </a:cubicBezTo>
                  <a:cubicBezTo>
                    <a:pt x="1401" y="1357"/>
                    <a:pt x="1468" y="1323"/>
                    <a:pt x="1568" y="1323"/>
                  </a:cubicBezTo>
                  <a:cubicBezTo>
                    <a:pt x="1585" y="1307"/>
                    <a:pt x="1610" y="1298"/>
                    <a:pt x="1635" y="1298"/>
                  </a:cubicBezTo>
                  <a:cubicBezTo>
                    <a:pt x="1660" y="1298"/>
                    <a:pt x="1685" y="1307"/>
                    <a:pt x="1702" y="1323"/>
                  </a:cubicBezTo>
                  <a:lnTo>
                    <a:pt x="1802" y="1357"/>
                  </a:lnTo>
                  <a:cubicBezTo>
                    <a:pt x="1802" y="1373"/>
                    <a:pt x="1810" y="1382"/>
                    <a:pt x="1827" y="1382"/>
                  </a:cubicBezTo>
                  <a:cubicBezTo>
                    <a:pt x="1843" y="1382"/>
                    <a:pt x="1868" y="1373"/>
                    <a:pt x="1902" y="1357"/>
                  </a:cubicBezTo>
                  <a:lnTo>
                    <a:pt x="2569" y="956"/>
                  </a:lnTo>
                  <a:cubicBezTo>
                    <a:pt x="2602" y="923"/>
                    <a:pt x="2636" y="890"/>
                    <a:pt x="2669" y="823"/>
                  </a:cubicBezTo>
                  <a:cubicBezTo>
                    <a:pt x="2702" y="756"/>
                    <a:pt x="2702" y="690"/>
                    <a:pt x="2702" y="656"/>
                  </a:cubicBezTo>
                  <a:cubicBezTo>
                    <a:pt x="2702" y="523"/>
                    <a:pt x="2669" y="389"/>
                    <a:pt x="2602" y="256"/>
                  </a:cubicBezTo>
                  <a:cubicBezTo>
                    <a:pt x="2536" y="156"/>
                    <a:pt x="2436" y="89"/>
                    <a:pt x="2302" y="56"/>
                  </a:cubicBezTo>
                  <a:cubicBezTo>
                    <a:pt x="2224" y="17"/>
                    <a:pt x="2146" y="1"/>
                    <a:pt x="206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18"/>
            <p:cNvSpPr/>
            <p:nvPr/>
          </p:nvSpPr>
          <p:spPr>
            <a:xfrm>
              <a:off x="7492856" y="1069631"/>
              <a:ext cx="60970" cy="149504"/>
            </a:xfrm>
            <a:custGeom>
              <a:rect b="b" l="l" r="r" t="t"/>
              <a:pathLst>
                <a:path extrusionOk="0" h="7464" w="3036">
                  <a:moveTo>
                    <a:pt x="1726" y="1977"/>
                  </a:moveTo>
                  <a:cubicBezTo>
                    <a:pt x="1785" y="1977"/>
                    <a:pt x="1835" y="1993"/>
                    <a:pt x="1868" y="2027"/>
                  </a:cubicBezTo>
                  <a:cubicBezTo>
                    <a:pt x="1968" y="2127"/>
                    <a:pt x="2002" y="2260"/>
                    <a:pt x="2035" y="2394"/>
                  </a:cubicBezTo>
                  <a:cubicBezTo>
                    <a:pt x="2035" y="2560"/>
                    <a:pt x="2035" y="2761"/>
                    <a:pt x="2035" y="2927"/>
                  </a:cubicBezTo>
                  <a:cubicBezTo>
                    <a:pt x="2002" y="3127"/>
                    <a:pt x="1935" y="3294"/>
                    <a:pt x="1868" y="3461"/>
                  </a:cubicBezTo>
                  <a:cubicBezTo>
                    <a:pt x="1802" y="3628"/>
                    <a:pt x="1668" y="3795"/>
                    <a:pt x="1535" y="3895"/>
                  </a:cubicBezTo>
                  <a:cubicBezTo>
                    <a:pt x="1451" y="3928"/>
                    <a:pt x="1376" y="3945"/>
                    <a:pt x="1314" y="3945"/>
                  </a:cubicBezTo>
                  <a:cubicBezTo>
                    <a:pt x="1251" y="3945"/>
                    <a:pt x="1201" y="3928"/>
                    <a:pt x="1168" y="3895"/>
                  </a:cubicBezTo>
                  <a:cubicBezTo>
                    <a:pt x="1068" y="3761"/>
                    <a:pt x="1001" y="3628"/>
                    <a:pt x="1001" y="3461"/>
                  </a:cubicBezTo>
                  <a:cubicBezTo>
                    <a:pt x="1001" y="3394"/>
                    <a:pt x="1001" y="3328"/>
                    <a:pt x="1001" y="3261"/>
                  </a:cubicBezTo>
                  <a:lnTo>
                    <a:pt x="1001" y="3027"/>
                  </a:lnTo>
                  <a:cubicBezTo>
                    <a:pt x="1034" y="2827"/>
                    <a:pt x="1068" y="2627"/>
                    <a:pt x="1168" y="2460"/>
                  </a:cubicBezTo>
                  <a:cubicBezTo>
                    <a:pt x="1234" y="2260"/>
                    <a:pt x="1368" y="2127"/>
                    <a:pt x="1535" y="2027"/>
                  </a:cubicBezTo>
                  <a:cubicBezTo>
                    <a:pt x="1601" y="1993"/>
                    <a:pt x="1668" y="1977"/>
                    <a:pt x="1726" y="1977"/>
                  </a:cubicBezTo>
                  <a:close/>
                  <a:moveTo>
                    <a:pt x="2936" y="0"/>
                  </a:moveTo>
                  <a:cubicBezTo>
                    <a:pt x="2911" y="0"/>
                    <a:pt x="2886" y="9"/>
                    <a:pt x="2869" y="25"/>
                  </a:cubicBezTo>
                  <a:lnTo>
                    <a:pt x="2235" y="392"/>
                  </a:lnTo>
                  <a:cubicBezTo>
                    <a:pt x="2168" y="426"/>
                    <a:pt x="2135" y="459"/>
                    <a:pt x="2135" y="526"/>
                  </a:cubicBezTo>
                  <a:cubicBezTo>
                    <a:pt x="2102" y="592"/>
                    <a:pt x="2068" y="659"/>
                    <a:pt x="2068" y="726"/>
                  </a:cubicBezTo>
                  <a:lnTo>
                    <a:pt x="2068" y="893"/>
                  </a:lnTo>
                  <a:cubicBezTo>
                    <a:pt x="2035" y="859"/>
                    <a:pt x="2002" y="792"/>
                    <a:pt x="1968" y="759"/>
                  </a:cubicBezTo>
                  <a:cubicBezTo>
                    <a:pt x="1935" y="726"/>
                    <a:pt x="1868" y="692"/>
                    <a:pt x="1802" y="692"/>
                  </a:cubicBezTo>
                  <a:lnTo>
                    <a:pt x="1601" y="692"/>
                  </a:lnTo>
                  <a:cubicBezTo>
                    <a:pt x="1468" y="726"/>
                    <a:pt x="1368" y="759"/>
                    <a:pt x="1268" y="826"/>
                  </a:cubicBezTo>
                  <a:cubicBezTo>
                    <a:pt x="1101" y="926"/>
                    <a:pt x="934" y="1093"/>
                    <a:pt x="801" y="1226"/>
                  </a:cubicBezTo>
                  <a:cubicBezTo>
                    <a:pt x="634" y="1426"/>
                    <a:pt x="501" y="1626"/>
                    <a:pt x="401" y="1827"/>
                  </a:cubicBezTo>
                  <a:cubicBezTo>
                    <a:pt x="267" y="2060"/>
                    <a:pt x="200" y="2327"/>
                    <a:pt x="134" y="2594"/>
                  </a:cubicBezTo>
                  <a:cubicBezTo>
                    <a:pt x="34" y="2894"/>
                    <a:pt x="0" y="3194"/>
                    <a:pt x="0" y="3528"/>
                  </a:cubicBezTo>
                  <a:lnTo>
                    <a:pt x="0" y="3828"/>
                  </a:lnTo>
                  <a:lnTo>
                    <a:pt x="0" y="4128"/>
                  </a:lnTo>
                  <a:cubicBezTo>
                    <a:pt x="0" y="4395"/>
                    <a:pt x="34" y="4662"/>
                    <a:pt x="134" y="4929"/>
                  </a:cubicBezTo>
                  <a:cubicBezTo>
                    <a:pt x="167" y="5096"/>
                    <a:pt x="267" y="5262"/>
                    <a:pt x="401" y="5396"/>
                  </a:cubicBezTo>
                  <a:cubicBezTo>
                    <a:pt x="482" y="5450"/>
                    <a:pt x="586" y="5505"/>
                    <a:pt x="712" y="5505"/>
                  </a:cubicBezTo>
                  <a:cubicBezTo>
                    <a:pt x="741" y="5505"/>
                    <a:pt x="770" y="5502"/>
                    <a:pt x="801" y="5496"/>
                  </a:cubicBezTo>
                  <a:cubicBezTo>
                    <a:pt x="968" y="5496"/>
                    <a:pt x="1134" y="5429"/>
                    <a:pt x="1268" y="5362"/>
                  </a:cubicBezTo>
                  <a:cubicBezTo>
                    <a:pt x="1368" y="5296"/>
                    <a:pt x="1501" y="5196"/>
                    <a:pt x="1568" y="5129"/>
                  </a:cubicBezTo>
                  <a:cubicBezTo>
                    <a:pt x="1668" y="5062"/>
                    <a:pt x="1735" y="4962"/>
                    <a:pt x="1802" y="4862"/>
                  </a:cubicBezTo>
                  <a:cubicBezTo>
                    <a:pt x="1835" y="4795"/>
                    <a:pt x="1902" y="4729"/>
                    <a:pt x="1935" y="4629"/>
                  </a:cubicBezTo>
                  <a:cubicBezTo>
                    <a:pt x="1968" y="4562"/>
                    <a:pt x="2002" y="4462"/>
                    <a:pt x="2035" y="4395"/>
                  </a:cubicBezTo>
                  <a:lnTo>
                    <a:pt x="2035" y="4995"/>
                  </a:lnTo>
                  <a:cubicBezTo>
                    <a:pt x="2035" y="5196"/>
                    <a:pt x="2002" y="5396"/>
                    <a:pt x="1868" y="5563"/>
                  </a:cubicBezTo>
                  <a:cubicBezTo>
                    <a:pt x="1802" y="5696"/>
                    <a:pt x="1668" y="5829"/>
                    <a:pt x="1501" y="5929"/>
                  </a:cubicBezTo>
                  <a:cubicBezTo>
                    <a:pt x="1368" y="5996"/>
                    <a:pt x="1301" y="5996"/>
                    <a:pt x="1268" y="5996"/>
                  </a:cubicBezTo>
                  <a:cubicBezTo>
                    <a:pt x="1201" y="5963"/>
                    <a:pt x="1168" y="5929"/>
                    <a:pt x="1134" y="5863"/>
                  </a:cubicBezTo>
                  <a:cubicBezTo>
                    <a:pt x="1113" y="5798"/>
                    <a:pt x="1091" y="5761"/>
                    <a:pt x="1052" y="5761"/>
                  </a:cubicBezTo>
                  <a:cubicBezTo>
                    <a:pt x="1030" y="5761"/>
                    <a:pt x="1003" y="5772"/>
                    <a:pt x="968" y="5796"/>
                  </a:cubicBezTo>
                  <a:lnTo>
                    <a:pt x="234" y="6196"/>
                  </a:lnTo>
                  <a:cubicBezTo>
                    <a:pt x="200" y="6230"/>
                    <a:pt x="167" y="6296"/>
                    <a:pt x="134" y="6330"/>
                  </a:cubicBezTo>
                  <a:cubicBezTo>
                    <a:pt x="100" y="6396"/>
                    <a:pt x="100" y="6463"/>
                    <a:pt x="100" y="6530"/>
                  </a:cubicBezTo>
                  <a:cubicBezTo>
                    <a:pt x="100" y="6663"/>
                    <a:pt x="134" y="6797"/>
                    <a:pt x="167" y="6930"/>
                  </a:cubicBezTo>
                  <a:cubicBezTo>
                    <a:pt x="200" y="7097"/>
                    <a:pt x="267" y="7197"/>
                    <a:pt x="367" y="7330"/>
                  </a:cubicBezTo>
                  <a:cubicBezTo>
                    <a:pt x="501" y="7397"/>
                    <a:pt x="634" y="7464"/>
                    <a:pt x="801" y="7464"/>
                  </a:cubicBezTo>
                  <a:cubicBezTo>
                    <a:pt x="1068" y="7464"/>
                    <a:pt x="1301" y="7364"/>
                    <a:pt x="1501" y="7230"/>
                  </a:cubicBezTo>
                  <a:cubicBezTo>
                    <a:pt x="1735" y="7097"/>
                    <a:pt x="1935" y="6930"/>
                    <a:pt x="2135" y="6730"/>
                  </a:cubicBezTo>
                  <a:cubicBezTo>
                    <a:pt x="2335" y="6563"/>
                    <a:pt x="2502" y="6330"/>
                    <a:pt x="2602" y="6096"/>
                  </a:cubicBezTo>
                  <a:cubicBezTo>
                    <a:pt x="2902" y="5563"/>
                    <a:pt x="3036" y="4962"/>
                    <a:pt x="3036" y="4395"/>
                  </a:cubicBezTo>
                  <a:lnTo>
                    <a:pt x="3036" y="159"/>
                  </a:lnTo>
                  <a:cubicBezTo>
                    <a:pt x="3036" y="92"/>
                    <a:pt x="3036" y="59"/>
                    <a:pt x="3002" y="25"/>
                  </a:cubicBezTo>
                  <a:cubicBezTo>
                    <a:pt x="2986" y="9"/>
                    <a:pt x="2961" y="0"/>
                    <a:pt x="2936"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18"/>
            <p:cNvSpPr/>
            <p:nvPr/>
          </p:nvSpPr>
          <p:spPr>
            <a:xfrm>
              <a:off x="7563868" y="1038725"/>
              <a:ext cx="62316" cy="102253"/>
            </a:xfrm>
            <a:custGeom>
              <a:rect b="b" l="l" r="r" t="t"/>
              <a:pathLst>
                <a:path extrusionOk="0" h="5105" w="3103">
                  <a:moveTo>
                    <a:pt x="1777" y="1455"/>
                  </a:moveTo>
                  <a:cubicBezTo>
                    <a:pt x="1828" y="1455"/>
                    <a:pt x="1871" y="1472"/>
                    <a:pt x="1901" y="1502"/>
                  </a:cubicBezTo>
                  <a:cubicBezTo>
                    <a:pt x="2035" y="1602"/>
                    <a:pt x="2068" y="1768"/>
                    <a:pt x="2068" y="1935"/>
                  </a:cubicBezTo>
                  <a:lnTo>
                    <a:pt x="2068" y="2202"/>
                  </a:lnTo>
                  <a:lnTo>
                    <a:pt x="2068" y="2502"/>
                  </a:lnTo>
                  <a:cubicBezTo>
                    <a:pt x="2068" y="2736"/>
                    <a:pt x="2002" y="2936"/>
                    <a:pt x="1901" y="3103"/>
                  </a:cubicBezTo>
                  <a:cubicBezTo>
                    <a:pt x="1835" y="3303"/>
                    <a:pt x="1701" y="3436"/>
                    <a:pt x="1568" y="3536"/>
                  </a:cubicBezTo>
                  <a:cubicBezTo>
                    <a:pt x="1465" y="3578"/>
                    <a:pt x="1374" y="3606"/>
                    <a:pt x="1305" y="3606"/>
                  </a:cubicBezTo>
                  <a:cubicBezTo>
                    <a:pt x="1262" y="3606"/>
                    <a:pt x="1226" y="3595"/>
                    <a:pt x="1201" y="3570"/>
                  </a:cubicBezTo>
                  <a:cubicBezTo>
                    <a:pt x="1101" y="3436"/>
                    <a:pt x="1034" y="3303"/>
                    <a:pt x="1034" y="3136"/>
                  </a:cubicBezTo>
                  <a:cubicBezTo>
                    <a:pt x="1034" y="3036"/>
                    <a:pt x="1034" y="2936"/>
                    <a:pt x="1034" y="2836"/>
                  </a:cubicBezTo>
                  <a:lnTo>
                    <a:pt x="1034" y="2536"/>
                  </a:lnTo>
                  <a:cubicBezTo>
                    <a:pt x="1034" y="2302"/>
                    <a:pt x="1101" y="2102"/>
                    <a:pt x="1201" y="1935"/>
                  </a:cubicBezTo>
                  <a:cubicBezTo>
                    <a:pt x="1268" y="1768"/>
                    <a:pt x="1401" y="1635"/>
                    <a:pt x="1568" y="1535"/>
                  </a:cubicBezTo>
                  <a:cubicBezTo>
                    <a:pt x="1641" y="1480"/>
                    <a:pt x="1715" y="1455"/>
                    <a:pt x="1777" y="1455"/>
                  </a:cubicBezTo>
                  <a:close/>
                  <a:moveTo>
                    <a:pt x="2168" y="0"/>
                  </a:moveTo>
                  <a:cubicBezTo>
                    <a:pt x="1935" y="0"/>
                    <a:pt x="1735" y="67"/>
                    <a:pt x="1535" y="201"/>
                  </a:cubicBezTo>
                  <a:cubicBezTo>
                    <a:pt x="1301" y="334"/>
                    <a:pt x="1101" y="501"/>
                    <a:pt x="934" y="701"/>
                  </a:cubicBezTo>
                  <a:cubicBezTo>
                    <a:pt x="734" y="934"/>
                    <a:pt x="567" y="1168"/>
                    <a:pt x="434" y="1435"/>
                  </a:cubicBezTo>
                  <a:cubicBezTo>
                    <a:pt x="300" y="1702"/>
                    <a:pt x="200" y="1969"/>
                    <a:pt x="134" y="2269"/>
                  </a:cubicBezTo>
                  <a:cubicBezTo>
                    <a:pt x="67" y="2536"/>
                    <a:pt x="0" y="2802"/>
                    <a:pt x="0" y="3103"/>
                  </a:cubicBezTo>
                  <a:lnTo>
                    <a:pt x="0" y="3436"/>
                  </a:lnTo>
                  <a:lnTo>
                    <a:pt x="0" y="3770"/>
                  </a:lnTo>
                  <a:cubicBezTo>
                    <a:pt x="0" y="4003"/>
                    <a:pt x="67" y="4237"/>
                    <a:pt x="134" y="4470"/>
                  </a:cubicBezTo>
                  <a:cubicBezTo>
                    <a:pt x="200" y="4637"/>
                    <a:pt x="300" y="4804"/>
                    <a:pt x="434" y="4937"/>
                  </a:cubicBezTo>
                  <a:cubicBezTo>
                    <a:pt x="567" y="5037"/>
                    <a:pt x="734" y="5104"/>
                    <a:pt x="934" y="5104"/>
                  </a:cubicBezTo>
                  <a:cubicBezTo>
                    <a:pt x="1134" y="5071"/>
                    <a:pt x="1368" y="5004"/>
                    <a:pt x="1568" y="4871"/>
                  </a:cubicBezTo>
                  <a:cubicBezTo>
                    <a:pt x="1801" y="4737"/>
                    <a:pt x="2002" y="4570"/>
                    <a:pt x="2168" y="4370"/>
                  </a:cubicBezTo>
                  <a:cubicBezTo>
                    <a:pt x="2368" y="4170"/>
                    <a:pt x="2535" y="3937"/>
                    <a:pt x="2669" y="3670"/>
                  </a:cubicBezTo>
                  <a:cubicBezTo>
                    <a:pt x="2802" y="3403"/>
                    <a:pt x="2902" y="3136"/>
                    <a:pt x="2969" y="2836"/>
                  </a:cubicBezTo>
                  <a:cubicBezTo>
                    <a:pt x="3036" y="2569"/>
                    <a:pt x="3069" y="2269"/>
                    <a:pt x="3102" y="2002"/>
                  </a:cubicBezTo>
                  <a:lnTo>
                    <a:pt x="3102" y="1668"/>
                  </a:lnTo>
                  <a:lnTo>
                    <a:pt x="3102" y="1335"/>
                  </a:lnTo>
                  <a:cubicBezTo>
                    <a:pt x="3069" y="1101"/>
                    <a:pt x="3036" y="834"/>
                    <a:pt x="2936" y="601"/>
                  </a:cubicBezTo>
                  <a:cubicBezTo>
                    <a:pt x="2902" y="434"/>
                    <a:pt x="2769" y="267"/>
                    <a:pt x="2635" y="167"/>
                  </a:cubicBezTo>
                  <a:cubicBezTo>
                    <a:pt x="2502" y="34"/>
                    <a:pt x="2335" y="0"/>
                    <a:pt x="2168"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18"/>
            <p:cNvSpPr/>
            <p:nvPr/>
          </p:nvSpPr>
          <p:spPr>
            <a:xfrm>
              <a:off x="7636888" y="978755"/>
              <a:ext cx="20103" cy="130816"/>
            </a:xfrm>
            <a:custGeom>
              <a:rect b="b" l="l" r="r" t="t"/>
              <a:pathLst>
                <a:path extrusionOk="0" h="6531" w="1001">
                  <a:moveTo>
                    <a:pt x="917" y="1"/>
                  </a:moveTo>
                  <a:cubicBezTo>
                    <a:pt x="901" y="1"/>
                    <a:pt x="884" y="9"/>
                    <a:pt x="867" y="26"/>
                  </a:cubicBezTo>
                  <a:lnTo>
                    <a:pt x="167" y="426"/>
                  </a:lnTo>
                  <a:cubicBezTo>
                    <a:pt x="100" y="459"/>
                    <a:pt x="67" y="526"/>
                    <a:pt x="33" y="559"/>
                  </a:cubicBezTo>
                  <a:cubicBezTo>
                    <a:pt x="0" y="626"/>
                    <a:pt x="0" y="693"/>
                    <a:pt x="0" y="760"/>
                  </a:cubicBezTo>
                  <a:lnTo>
                    <a:pt x="0" y="4496"/>
                  </a:lnTo>
                  <a:cubicBezTo>
                    <a:pt x="0" y="4562"/>
                    <a:pt x="0" y="4596"/>
                    <a:pt x="33" y="4662"/>
                  </a:cubicBezTo>
                  <a:lnTo>
                    <a:pt x="167" y="4662"/>
                  </a:lnTo>
                  <a:lnTo>
                    <a:pt x="867" y="4229"/>
                  </a:lnTo>
                  <a:cubicBezTo>
                    <a:pt x="901" y="4195"/>
                    <a:pt x="934" y="4162"/>
                    <a:pt x="967" y="4095"/>
                  </a:cubicBezTo>
                  <a:cubicBezTo>
                    <a:pt x="1001" y="4029"/>
                    <a:pt x="1001" y="3962"/>
                    <a:pt x="1001" y="3928"/>
                  </a:cubicBezTo>
                  <a:lnTo>
                    <a:pt x="1001" y="159"/>
                  </a:lnTo>
                  <a:cubicBezTo>
                    <a:pt x="1001" y="92"/>
                    <a:pt x="1001" y="59"/>
                    <a:pt x="967" y="26"/>
                  </a:cubicBezTo>
                  <a:cubicBezTo>
                    <a:pt x="951" y="9"/>
                    <a:pt x="934" y="1"/>
                    <a:pt x="917" y="1"/>
                  </a:cubicBezTo>
                  <a:close/>
                  <a:moveTo>
                    <a:pt x="917" y="4737"/>
                  </a:moveTo>
                  <a:cubicBezTo>
                    <a:pt x="901" y="4737"/>
                    <a:pt x="884" y="4746"/>
                    <a:pt x="867" y="4762"/>
                  </a:cubicBezTo>
                  <a:lnTo>
                    <a:pt x="167" y="5196"/>
                  </a:lnTo>
                  <a:cubicBezTo>
                    <a:pt x="100" y="5196"/>
                    <a:pt x="67" y="5263"/>
                    <a:pt x="33" y="5296"/>
                  </a:cubicBezTo>
                  <a:cubicBezTo>
                    <a:pt x="0" y="5363"/>
                    <a:pt x="0" y="5430"/>
                    <a:pt x="0" y="5496"/>
                  </a:cubicBezTo>
                  <a:lnTo>
                    <a:pt x="0" y="6364"/>
                  </a:lnTo>
                  <a:cubicBezTo>
                    <a:pt x="0" y="6430"/>
                    <a:pt x="0" y="6464"/>
                    <a:pt x="33" y="6530"/>
                  </a:cubicBezTo>
                  <a:lnTo>
                    <a:pt x="167" y="6530"/>
                  </a:lnTo>
                  <a:lnTo>
                    <a:pt x="867" y="6097"/>
                  </a:lnTo>
                  <a:cubicBezTo>
                    <a:pt x="901" y="6063"/>
                    <a:pt x="934" y="6030"/>
                    <a:pt x="967" y="5963"/>
                  </a:cubicBezTo>
                  <a:cubicBezTo>
                    <a:pt x="1001" y="5897"/>
                    <a:pt x="1001" y="5830"/>
                    <a:pt x="1001" y="5763"/>
                  </a:cubicBezTo>
                  <a:lnTo>
                    <a:pt x="1001" y="4896"/>
                  </a:lnTo>
                  <a:cubicBezTo>
                    <a:pt x="1001" y="4862"/>
                    <a:pt x="1001" y="4796"/>
                    <a:pt x="967" y="4762"/>
                  </a:cubicBezTo>
                  <a:cubicBezTo>
                    <a:pt x="951" y="4746"/>
                    <a:pt x="934" y="4737"/>
                    <a:pt x="917" y="4737"/>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37"/>
          <p:cNvSpPr txBox="1"/>
          <p:nvPr>
            <p:ph idx="2" type="body"/>
          </p:nvPr>
        </p:nvSpPr>
        <p:spPr>
          <a:xfrm>
            <a:off x="2311200" y="1426775"/>
            <a:ext cx="4521600" cy="1273800"/>
          </a:xfrm>
          <a:prstGeom prst="rect">
            <a:avLst/>
          </a:prstGeom>
          <a:noFill/>
          <a:ln>
            <a:noFill/>
          </a:ln>
        </p:spPr>
        <p:txBody>
          <a:bodyPr anchorCtr="0" anchor="t" bIns="91425" lIns="91425" spcFirstLastPara="1" rIns="91425" wrap="square" tIns="91425">
            <a:noAutofit/>
          </a:bodyPr>
          <a:lstStyle/>
          <a:p>
            <a:pPr indent="-457200" lvl="0" marL="457200" rtl="0" algn="l">
              <a:lnSpc>
                <a:spcPct val="200000"/>
              </a:lnSpc>
              <a:spcBef>
                <a:spcPts val="0"/>
              </a:spcBef>
              <a:spcAft>
                <a:spcPts val="0"/>
              </a:spcAft>
              <a:buClr>
                <a:schemeClr val="dk1"/>
              </a:buClr>
              <a:buSzPts val="1100"/>
              <a:buFont typeface="Arial"/>
              <a:buNone/>
            </a:pPr>
            <a:r>
              <a:rPr lang="en-GB">
                <a:solidFill>
                  <a:schemeClr val="dk1"/>
                </a:solidFill>
                <a:latin typeface="Arial"/>
                <a:ea typeface="Arial"/>
                <a:cs typeface="Arial"/>
                <a:sym typeface="Arial"/>
              </a:rPr>
              <a:t>Giraud, A. (2022, October 27). </a:t>
            </a:r>
            <a:r>
              <a:rPr i="1" lang="en-GB">
                <a:solidFill>
                  <a:schemeClr val="dk1"/>
                </a:solidFill>
                <a:latin typeface="Arial"/>
                <a:ea typeface="Arial"/>
                <a:cs typeface="Arial"/>
                <a:sym typeface="Arial"/>
              </a:rPr>
              <a:t>تطبيق ياخذك أبعد</a:t>
            </a:r>
            <a:r>
              <a:rPr lang="en-GB">
                <a:solidFill>
                  <a:schemeClr val="dk1"/>
                </a:solidFill>
                <a:latin typeface="Arial"/>
                <a:ea typeface="Arial"/>
                <a:cs typeface="Arial"/>
                <a:sym typeface="Arial"/>
              </a:rPr>
              <a:t>. Stc Pay.</a:t>
            </a:r>
            <a:r>
              <a:rPr lang="en-GB">
                <a:solidFill>
                  <a:schemeClr val="dk1"/>
                </a:solidFill>
                <a:uFill>
                  <a:noFill/>
                </a:uFill>
                <a:latin typeface="Arial"/>
                <a:ea typeface="Arial"/>
                <a:cs typeface="Arial"/>
                <a:sym typeface="Arial"/>
                <a:hlinkClick r:id="rId3">
                  <a:extLst>
                    <a:ext uri="{A12FA001-AC4F-418D-AE19-62706E023703}">
                      <ahyp:hlinkClr val="tx"/>
                    </a:ext>
                  </a:extLst>
                </a:hlinkClick>
              </a:rPr>
              <a:t> </a:t>
            </a:r>
            <a:r>
              <a:rPr lang="en-GB" u="sng">
                <a:solidFill>
                  <a:schemeClr val="hlink"/>
                </a:solidFill>
                <a:latin typeface="Arial"/>
                <a:ea typeface="Arial"/>
                <a:cs typeface="Arial"/>
                <a:sym typeface="Arial"/>
                <a:hlinkClick r:id="rId4"/>
              </a:rPr>
              <a:t>https://stcpay.com.sa/ar/</a:t>
            </a:r>
            <a:endParaRPr u="sng">
              <a:solidFill>
                <a:schemeClr val="hlink"/>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sz="1700">
              <a:solidFill>
                <a:schemeClr val="dk1"/>
              </a:solidFill>
            </a:endParaRPr>
          </a:p>
        </p:txBody>
      </p:sp>
      <p:sp>
        <p:nvSpPr>
          <p:cNvPr id="1102" name="Google Shape;1102;p37"/>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100"/>
              <a:buNone/>
            </a:pPr>
            <a:r>
              <a:rPr lang="en-GB"/>
              <a:t>             </a:t>
            </a:r>
            <a:r>
              <a:rPr lang="en-GB"/>
              <a:t>References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4" name="Shape 274"/>
        <p:cNvGrpSpPr/>
        <p:nvPr/>
      </p:nvGrpSpPr>
      <p:grpSpPr>
        <a:xfrm>
          <a:off x="0" y="0"/>
          <a:ext cx="0" cy="0"/>
          <a:chOff x="0" y="0"/>
          <a:chExt cx="0" cy="0"/>
        </a:xfrm>
      </p:grpSpPr>
      <p:sp>
        <p:nvSpPr>
          <p:cNvPr id="275" name="Google Shape;275;p5"/>
          <p:cNvSpPr txBox="1"/>
          <p:nvPr>
            <p:ph type="title"/>
          </p:nvPr>
        </p:nvSpPr>
        <p:spPr>
          <a:xfrm>
            <a:off x="616200" y="720000"/>
            <a:ext cx="5261700" cy="2490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100"/>
              <a:buNone/>
            </a:pPr>
            <a:r>
              <a:rPr lang="en-GB" sz="6000">
                <a:solidFill>
                  <a:schemeClr val="dk1"/>
                </a:solidFill>
              </a:rPr>
              <a:t>Goals and Objectives of the Project</a:t>
            </a:r>
            <a:endParaRPr/>
          </a:p>
        </p:txBody>
      </p:sp>
      <p:sp>
        <p:nvSpPr>
          <p:cNvPr id="276" name="Google Shape;276;p5"/>
          <p:cNvSpPr/>
          <p:nvPr/>
        </p:nvSpPr>
        <p:spPr>
          <a:xfrm>
            <a:off x="7183000" y="3552850"/>
            <a:ext cx="428700" cy="4287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7" name="Google Shape;277;p5"/>
          <p:cNvGrpSpPr/>
          <p:nvPr/>
        </p:nvGrpSpPr>
        <p:grpSpPr>
          <a:xfrm>
            <a:off x="5863943" y="2207262"/>
            <a:ext cx="2469459" cy="2519805"/>
            <a:chOff x="1404500" y="453700"/>
            <a:chExt cx="4742575" cy="4835550"/>
          </a:xfrm>
        </p:grpSpPr>
        <p:sp>
          <p:nvSpPr>
            <p:cNvPr id="278" name="Google Shape;278;p5"/>
            <p:cNvSpPr/>
            <p:nvPr/>
          </p:nvSpPr>
          <p:spPr>
            <a:xfrm>
              <a:off x="1404500" y="2551425"/>
              <a:ext cx="4742575" cy="2737825"/>
            </a:xfrm>
            <a:custGeom>
              <a:rect b="b" l="l" r="r" t="t"/>
              <a:pathLst>
                <a:path extrusionOk="0" h="109513" w="189703">
                  <a:moveTo>
                    <a:pt x="94869" y="1"/>
                  </a:moveTo>
                  <a:cubicBezTo>
                    <a:pt x="42464" y="1"/>
                    <a:pt x="1" y="24518"/>
                    <a:pt x="1" y="54740"/>
                  </a:cubicBezTo>
                  <a:cubicBezTo>
                    <a:pt x="1" y="84995"/>
                    <a:pt x="42464" y="109513"/>
                    <a:pt x="94869" y="109513"/>
                  </a:cubicBezTo>
                  <a:cubicBezTo>
                    <a:pt x="147239" y="109513"/>
                    <a:pt x="189703" y="84995"/>
                    <a:pt x="189703" y="54740"/>
                  </a:cubicBezTo>
                  <a:cubicBezTo>
                    <a:pt x="189703" y="24518"/>
                    <a:pt x="147239" y="1"/>
                    <a:pt x="94869"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79" name="Google Shape;279;p5"/>
            <p:cNvSpPr/>
            <p:nvPr/>
          </p:nvSpPr>
          <p:spPr>
            <a:xfrm>
              <a:off x="1654675" y="3844850"/>
              <a:ext cx="1470250" cy="849800"/>
            </a:xfrm>
            <a:custGeom>
              <a:rect b="b" l="l" r="r" t="t"/>
              <a:pathLst>
                <a:path extrusionOk="0" h="33992" w="58810">
                  <a:moveTo>
                    <a:pt x="29422" y="1"/>
                  </a:moveTo>
                  <a:cubicBezTo>
                    <a:pt x="13177" y="1"/>
                    <a:pt x="1" y="7606"/>
                    <a:pt x="1" y="17013"/>
                  </a:cubicBezTo>
                  <a:cubicBezTo>
                    <a:pt x="1" y="26386"/>
                    <a:pt x="13177" y="33992"/>
                    <a:pt x="29422" y="33992"/>
                  </a:cubicBezTo>
                  <a:cubicBezTo>
                    <a:pt x="45667" y="33992"/>
                    <a:pt x="58810" y="26386"/>
                    <a:pt x="58810" y="17013"/>
                  </a:cubicBezTo>
                  <a:cubicBezTo>
                    <a:pt x="58810" y="7606"/>
                    <a:pt x="45667" y="1"/>
                    <a:pt x="29422"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0" name="Google Shape;280;p5"/>
            <p:cNvSpPr/>
            <p:nvPr/>
          </p:nvSpPr>
          <p:spPr>
            <a:xfrm>
              <a:off x="3616075" y="2918375"/>
              <a:ext cx="1609525" cy="1662875"/>
            </a:xfrm>
            <a:custGeom>
              <a:rect b="b" l="l" r="r" t="t"/>
              <a:pathLst>
                <a:path extrusionOk="0" h="66515" w="64381">
                  <a:moveTo>
                    <a:pt x="60978" y="0"/>
                  </a:moveTo>
                  <a:lnTo>
                    <a:pt x="1" y="35225"/>
                  </a:lnTo>
                  <a:lnTo>
                    <a:pt x="1" y="64546"/>
                  </a:lnTo>
                  <a:lnTo>
                    <a:pt x="3403" y="66514"/>
                  </a:lnTo>
                  <a:lnTo>
                    <a:pt x="64380" y="31289"/>
                  </a:lnTo>
                  <a:lnTo>
                    <a:pt x="64380" y="1968"/>
                  </a:lnTo>
                  <a:lnTo>
                    <a:pt x="60978" y="0"/>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1" name="Google Shape;281;p5"/>
            <p:cNvSpPr/>
            <p:nvPr/>
          </p:nvSpPr>
          <p:spPr>
            <a:xfrm>
              <a:off x="3616075" y="2918375"/>
              <a:ext cx="1609525" cy="1662875"/>
            </a:xfrm>
            <a:custGeom>
              <a:rect b="b" l="l" r="r" t="t"/>
              <a:pathLst>
                <a:path extrusionOk="0" h="66515" w="64381">
                  <a:moveTo>
                    <a:pt x="60978" y="0"/>
                  </a:moveTo>
                  <a:lnTo>
                    <a:pt x="1" y="35225"/>
                  </a:lnTo>
                  <a:lnTo>
                    <a:pt x="1" y="64546"/>
                  </a:lnTo>
                  <a:lnTo>
                    <a:pt x="3403" y="66514"/>
                  </a:lnTo>
                  <a:lnTo>
                    <a:pt x="64380" y="31289"/>
                  </a:lnTo>
                  <a:lnTo>
                    <a:pt x="64380" y="1968"/>
                  </a:lnTo>
                  <a:lnTo>
                    <a:pt x="60978" y="0"/>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2" name="Google Shape;282;p5"/>
            <p:cNvSpPr/>
            <p:nvPr/>
          </p:nvSpPr>
          <p:spPr>
            <a:xfrm>
              <a:off x="3701150" y="2967575"/>
              <a:ext cx="1524450" cy="1613675"/>
            </a:xfrm>
            <a:custGeom>
              <a:rect b="b" l="l" r="r" t="t"/>
              <a:pathLst>
                <a:path extrusionOk="0" h="64547" w="60978">
                  <a:moveTo>
                    <a:pt x="60977" y="0"/>
                  </a:moveTo>
                  <a:lnTo>
                    <a:pt x="0" y="35192"/>
                  </a:lnTo>
                  <a:lnTo>
                    <a:pt x="0" y="64546"/>
                  </a:lnTo>
                  <a:lnTo>
                    <a:pt x="60977" y="29321"/>
                  </a:lnTo>
                  <a:lnTo>
                    <a:pt x="60977" y="0"/>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3" name="Google Shape;283;p5"/>
            <p:cNvSpPr/>
            <p:nvPr/>
          </p:nvSpPr>
          <p:spPr>
            <a:xfrm>
              <a:off x="3827900" y="2756575"/>
              <a:ext cx="719700" cy="870650"/>
            </a:xfrm>
            <a:custGeom>
              <a:rect b="b" l="l" r="r" t="t"/>
              <a:pathLst>
                <a:path extrusionOk="0" h="34826" w="28788">
                  <a:moveTo>
                    <a:pt x="14211" y="1"/>
                  </a:moveTo>
                  <a:cubicBezTo>
                    <a:pt x="3637" y="9541"/>
                    <a:pt x="1" y="21583"/>
                    <a:pt x="6772" y="32891"/>
                  </a:cubicBezTo>
                  <a:lnTo>
                    <a:pt x="10175" y="34826"/>
                  </a:lnTo>
                  <a:lnTo>
                    <a:pt x="28788" y="24085"/>
                  </a:lnTo>
                  <a:lnTo>
                    <a:pt x="25419" y="22117"/>
                  </a:lnTo>
                  <a:cubicBezTo>
                    <a:pt x="23384" y="22017"/>
                    <a:pt x="21416" y="21550"/>
                    <a:pt x="19548" y="20716"/>
                  </a:cubicBezTo>
                  <a:cubicBezTo>
                    <a:pt x="18614" y="20015"/>
                    <a:pt x="17713" y="19215"/>
                    <a:pt x="16946" y="18347"/>
                  </a:cubicBezTo>
                  <a:cubicBezTo>
                    <a:pt x="11776" y="12510"/>
                    <a:pt x="16946" y="1602"/>
                    <a:pt x="16946" y="1602"/>
                  </a:cubicBezTo>
                  <a:lnTo>
                    <a:pt x="14211" y="1"/>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4" name="Google Shape;284;p5"/>
            <p:cNvSpPr/>
            <p:nvPr/>
          </p:nvSpPr>
          <p:spPr>
            <a:xfrm>
              <a:off x="3912975" y="2796600"/>
              <a:ext cx="634625" cy="830625"/>
            </a:xfrm>
            <a:custGeom>
              <a:rect b="b" l="l" r="r" t="t"/>
              <a:pathLst>
                <a:path extrusionOk="0" h="33225" w="25385">
                  <a:moveTo>
                    <a:pt x="13543" y="1"/>
                  </a:moveTo>
                  <a:lnTo>
                    <a:pt x="13543" y="1"/>
                  </a:lnTo>
                  <a:cubicBezTo>
                    <a:pt x="2969" y="9508"/>
                    <a:pt x="0" y="21917"/>
                    <a:pt x="6772" y="33225"/>
                  </a:cubicBezTo>
                  <a:lnTo>
                    <a:pt x="25385" y="22484"/>
                  </a:lnTo>
                  <a:cubicBezTo>
                    <a:pt x="20848" y="22217"/>
                    <a:pt x="16579" y="20149"/>
                    <a:pt x="13543" y="16713"/>
                  </a:cubicBezTo>
                  <a:cubicBezTo>
                    <a:pt x="8373" y="10909"/>
                    <a:pt x="13543" y="2"/>
                    <a:pt x="13543"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5" name="Google Shape;285;p5"/>
            <p:cNvSpPr/>
            <p:nvPr/>
          </p:nvSpPr>
          <p:spPr>
            <a:xfrm>
              <a:off x="4155650" y="3980125"/>
              <a:ext cx="105925" cy="231475"/>
            </a:xfrm>
            <a:custGeom>
              <a:rect b="b" l="l" r="r" t="t"/>
              <a:pathLst>
                <a:path extrusionOk="0" h="9259" w="4237">
                  <a:moveTo>
                    <a:pt x="2544" y="1949"/>
                  </a:moveTo>
                  <a:cubicBezTo>
                    <a:pt x="2585" y="1949"/>
                    <a:pt x="2627" y="1954"/>
                    <a:pt x="2669" y="1962"/>
                  </a:cubicBezTo>
                  <a:cubicBezTo>
                    <a:pt x="2802" y="2029"/>
                    <a:pt x="2869" y="2229"/>
                    <a:pt x="2869" y="2529"/>
                  </a:cubicBezTo>
                  <a:cubicBezTo>
                    <a:pt x="2902" y="2796"/>
                    <a:pt x="2835" y="3063"/>
                    <a:pt x="2669" y="3296"/>
                  </a:cubicBezTo>
                  <a:cubicBezTo>
                    <a:pt x="2569" y="3496"/>
                    <a:pt x="2402" y="3663"/>
                    <a:pt x="2202" y="3797"/>
                  </a:cubicBezTo>
                  <a:lnTo>
                    <a:pt x="1301" y="4297"/>
                  </a:lnTo>
                  <a:lnTo>
                    <a:pt x="1301" y="2562"/>
                  </a:lnTo>
                  <a:lnTo>
                    <a:pt x="2202" y="2062"/>
                  </a:lnTo>
                  <a:cubicBezTo>
                    <a:pt x="2302" y="1987"/>
                    <a:pt x="2421" y="1949"/>
                    <a:pt x="2544" y="1949"/>
                  </a:cubicBezTo>
                  <a:close/>
                  <a:moveTo>
                    <a:pt x="3242" y="0"/>
                  </a:moveTo>
                  <a:cubicBezTo>
                    <a:pt x="3183" y="0"/>
                    <a:pt x="3125" y="9"/>
                    <a:pt x="3069" y="27"/>
                  </a:cubicBezTo>
                  <a:cubicBezTo>
                    <a:pt x="2769" y="61"/>
                    <a:pt x="2468" y="161"/>
                    <a:pt x="2235" y="327"/>
                  </a:cubicBezTo>
                  <a:lnTo>
                    <a:pt x="200" y="1495"/>
                  </a:lnTo>
                  <a:cubicBezTo>
                    <a:pt x="133" y="1562"/>
                    <a:pt x="100" y="1595"/>
                    <a:pt x="67" y="1662"/>
                  </a:cubicBezTo>
                  <a:cubicBezTo>
                    <a:pt x="0" y="1762"/>
                    <a:pt x="0" y="1828"/>
                    <a:pt x="0" y="1929"/>
                  </a:cubicBezTo>
                  <a:lnTo>
                    <a:pt x="0" y="9034"/>
                  </a:lnTo>
                  <a:cubicBezTo>
                    <a:pt x="0" y="9100"/>
                    <a:pt x="0" y="9167"/>
                    <a:pt x="67" y="9234"/>
                  </a:cubicBezTo>
                  <a:cubicBezTo>
                    <a:pt x="83" y="9250"/>
                    <a:pt x="100" y="9259"/>
                    <a:pt x="121" y="9259"/>
                  </a:cubicBezTo>
                  <a:cubicBezTo>
                    <a:pt x="142" y="9259"/>
                    <a:pt x="167" y="9250"/>
                    <a:pt x="200" y="9234"/>
                  </a:cubicBezTo>
                  <a:lnTo>
                    <a:pt x="1134" y="8667"/>
                  </a:lnTo>
                  <a:cubicBezTo>
                    <a:pt x="1201" y="8633"/>
                    <a:pt x="1234" y="8567"/>
                    <a:pt x="1268" y="8500"/>
                  </a:cubicBezTo>
                  <a:cubicBezTo>
                    <a:pt x="1301" y="8433"/>
                    <a:pt x="1334" y="8366"/>
                    <a:pt x="1334" y="8266"/>
                  </a:cubicBezTo>
                  <a:lnTo>
                    <a:pt x="1334" y="6031"/>
                  </a:lnTo>
                  <a:lnTo>
                    <a:pt x="2235" y="5498"/>
                  </a:lnTo>
                  <a:cubicBezTo>
                    <a:pt x="2835" y="5131"/>
                    <a:pt x="3336" y="4630"/>
                    <a:pt x="3669" y="3997"/>
                  </a:cubicBezTo>
                  <a:cubicBezTo>
                    <a:pt x="3869" y="3696"/>
                    <a:pt x="4003" y="3330"/>
                    <a:pt x="4103" y="2963"/>
                  </a:cubicBezTo>
                  <a:cubicBezTo>
                    <a:pt x="4203" y="2562"/>
                    <a:pt x="4236" y="2162"/>
                    <a:pt x="4236" y="1762"/>
                  </a:cubicBezTo>
                  <a:cubicBezTo>
                    <a:pt x="4236" y="1395"/>
                    <a:pt x="4203" y="1061"/>
                    <a:pt x="4103" y="728"/>
                  </a:cubicBezTo>
                  <a:cubicBezTo>
                    <a:pt x="4036" y="494"/>
                    <a:pt x="3869" y="294"/>
                    <a:pt x="3669" y="127"/>
                  </a:cubicBezTo>
                  <a:cubicBezTo>
                    <a:pt x="3549" y="55"/>
                    <a:pt x="3394" y="0"/>
                    <a:pt x="3242"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6" name="Google Shape;286;p5"/>
            <p:cNvSpPr/>
            <p:nvPr/>
          </p:nvSpPr>
          <p:spPr>
            <a:xfrm>
              <a:off x="4277400" y="3932625"/>
              <a:ext cx="93425" cy="207275"/>
            </a:xfrm>
            <a:custGeom>
              <a:rect b="b" l="l" r="r" t="t"/>
              <a:pathLst>
                <a:path extrusionOk="0" h="8291" w="3737">
                  <a:moveTo>
                    <a:pt x="1222" y="1"/>
                  </a:moveTo>
                  <a:cubicBezTo>
                    <a:pt x="1201" y="1"/>
                    <a:pt x="1184" y="9"/>
                    <a:pt x="1168" y="26"/>
                  </a:cubicBezTo>
                  <a:lnTo>
                    <a:pt x="200" y="593"/>
                  </a:lnTo>
                  <a:cubicBezTo>
                    <a:pt x="167" y="626"/>
                    <a:pt x="100" y="660"/>
                    <a:pt x="67" y="760"/>
                  </a:cubicBezTo>
                  <a:cubicBezTo>
                    <a:pt x="34" y="826"/>
                    <a:pt x="34" y="893"/>
                    <a:pt x="34" y="993"/>
                  </a:cubicBezTo>
                  <a:lnTo>
                    <a:pt x="34" y="8098"/>
                  </a:lnTo>
                  <a:cubicBezTo>
                    <a:pt x="0" y="8165"/>
                    <a:pt x="34" y="8232"/>
                    <a:pt x="67" y="8265"/>
                  </a:cubicBezTo>
                  <a:cubicBezTo>
                    <a:pt x="84" y="8282"/>
                    <a:pt x="109" y="8290"/>
                    <a:pt x="134" y="8290"/>
                  </a:cubicBezTo>
                  <a:cubicBezTo>
                    <a:pt x="159" y="8290"/>
                    <a:pt x="184" y="8282"/>
                    <a:pt x="200" y="8265"/>
                  </a:cubicBezTo>
                  <a:lnTo>
                    <a:pt x="3536" y="6364"/>
                  </a:lnTo>
                  <a:cubicBezTo>
                    <a:pt x="3569" y="6330"/>
                    <a:pt x="3636" y="6264"/>
                    <a:pt x="3669" y="6197"/>
                  </a:cubicBezTo>
                  <a:cubicBezTo>
                    <a:pt x="3703" y="6130"/>
                    <a:pt x="3703" y="6030"/>
                    <a:pt x="3703" y="5963"/>
                  </a:cubicBezTo>
                  <a:lnTo>
                    <a:pt x="3703" y="4796"/>
                  </a:lnTo>
                  <a:cubicBezTo>
                    <a:pt x="3736" y="4729"/>
                    <a:pt x="3703" y="4662"/>
                    <a:pt x="3669" y="4596"/>
                  </a:cubicBezTo>
                  <a:cubicBezTo>
                    <a:pt x="3653" y="4579"/>
                    <a:pt x="3628" y="4571"/>
                    <a:pt x="3603" y="4571"/>
                  </a:cubicBezTo>
                  <a:cubicBezTo>
                    <a:pt x="3578" y="4571"/>
                    <a:pt x="3553" y="4579"/>
                    <a:pt x="3536" y="4596"/>
                  </a:cubicBezTo>
                  <a:lnTo>
                    <a:pt x="1334" y="5863"/>
                  </a:lnTo>
                  <a:lnTo>
                    <a:pt x="1334" y="226"/>
                  </a:lnTo>
                  <a:cubicBezTo>
                    <a:pt x="1334" y="159"/>
                    <a:pt x="1334" y="93"/>
                    <a:pt x="1301" y="26"/>
                  </a:cubicBezTo>
                  <a:cubicBezTo>
                    <a:pt x="1268" y="9"/>
                    <a:pt x="1243" y="1"/>
                    <a:pt x="1222"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7" name="Google Shape;287;p5"/>
            <p:cNvSpPr/>
            <p:nvPr/>
          </p:nvSpPr>
          <p:spPr>
            <a:xfrm>
              <a:off x="4385800" y="3835900"/>
              <a:ext cx="94250" cy="242275"/>
            </a:xfrm>
            <a:custGeom>
              <a:rect b="b" l="l" r="r" t="t"/>
              <a:pathLst>
                <a:path extrusionOk="0" h="9691" w="3770">
                  <a:moveTo>
                    <a:pt x="3591" y="0"/>
                  </a:moveTo>
                  <a:cubicBezTo>
                    <a:pt x="3570" y="0"/>
                    <a:pt x="3553" y="9"/>
                    <a:pt x="3536" y="25"/>
                  </a:cubicBezTo>
                  <a:lnTo>
                    <a:pt x="201" y="1960"/>
                  </a:lnTo>
                  <a:cubicBezTo>
                    <a:pt x="134" y="1993"/>
                    <a:pt x="67" y="2060"/>
                    <a:pt x="34" y="2127"/>
                  </a:cubicBezTo>
                  <a:cubicBezTo>
                    <a:pt x="1" y="2194"/>
                    <a:pt x="1" y="2294"/>
                    <a:pt x="1" y="2360"/>
                  </a:cubicBezTo>
                  <a:lnTo>
                    <a:pt x="1" y="9499"/>
                  </a:lnTo>
                  <a:cubicBezTo>
                    <a:pt x="1" y="9566"/>
                    <a:pt x="1" y="9599"/>
                    <a:pt x="34" y="9666"/>
                  </a:cubicBezTo>
                  <a:cubicBezTo>
                    <a:pt x="67" y="9682"/>
                    <a:pt x="92" y="9691"/>
                    <a:pt x="117" y="9691"/>
                  </a:cubicBezTo>
                  <a:cubicBezTo>
                    <a:pt x="142" y="9691"/>
                    <a:pt x="167" y="9682"/>
                    <a:pt x="201" y="9666"/>
                  </a:cubicBezTo>
                  <a:lnTo>
                    <a:pt x="3570" y="7698"/>
                  </a:lnTo>
                  <a:cubicBezTo>
                    <a:pt x="3637" y="7664"/>
                    <a:pt x="3703" y="7597"/>
                    <a:pt x="3703" y="7531"/>
                  </a:cubicBezTo>
                  <a:cubicBezTo>
                    <a:pt x="3737" y="7464"/>
                    <a:pt x="3770" y="7364"/>
                    <a:pt x="3770" y="7297"/>
                  </a:cubicBezTo>
                  <a:lnTo>
                    <a:pt x="3770" y="6130"/>
                  </a:lnTo>
                  <a:cubicBezTo>
                    <a:pt x="3770" y="6063"/>
                    <a:pt x="3770" y="5996"/>
                    <a:pt x="3703" y="5930"/>
                  </a:cubicBezTo>
                  <a:cubicBezTo>
                    <a:pt x="3687" y="5913"/>
                    <a:pt x="3662" y="5905"/>
                    <a:pt x="3637" y="5905"/>
                  </a:cubicBezTo>
                  <a:cubicBezTo>
                    <a:pt x="3612" y="5905"/>
                    <a:pt x="3587" y="5913"/>
                    <a:pt x="3570" y="5930"/>
                  </a:cubicBezTo>
                  <a:lnTo>
                    <a:pt x="1335" y="7231"/>
                  </a:lnTo>
                  <a:lnTo>
                    <a:pt x="1335" y="5996"/>
                  </a:lnTo>
                  <a:lnTo>
                    <a:pt x="3370" y="4829"/>
                  </a:lnTo>
                  <a:cubicBezTo>
                    <a:pt x="3436" y="4762"/>
                    <a:pt x="3470" y="4729"/>
                    <a:pt x="3503" y="4662"/>
                  </a:cubicBezTo>
                  <a:cubicBezTo>
                    <a:pt x="3536" y="4562"/>
                    <a:pt x="3570" y="4495"/>
                    <a:pt x="3570" y="4395"/>
                  </a:cubicBezTo>
                  <a:lnTo>
                    <a:pt x="3570" y="3261"/>
                  </a:lnTo>
                  <a:cubicBezTo>
                    <a:pt x="3570" y="3194"/>
                    <a:pt x="3536" y="3128"/>
                    <a:pt x="3503" y="3061"/>
                  </a:cubicBezTo>
                  <a:cubicBezTo>
                    <a:pt x="3486" y="3044"/>
                    <a:pt x="3461" y="3036"/>
                    <a:pt x="3436" y="3036"/>
                  </a:cubicBezTo>
                  <a:cubicBezTo>
                    <a:pt x="3411" y="3036"/>
                    <a:pt x="3386" y="3044"/>
                    <a:pt x="3370" y="3061"/>
                  </a:cubicBezTo>
                  <a:lnTo>
                    <a:pt x="1335" y="4262"/>
                  </a:lnTo>
                  <a:lnTo>
                    <a:pt x="1335" y="3061"/>
                  </a:lnTo>
                  <a:lnTo>
                    <a:pt x="3536" y="1793"/>
                  </a:lnTo>
                  <a:cubicBezTo>
                    <a:pt x="3570" y="1760"/>
                    <a:pt x="3637" y="1693"/>
                    <a:pt x="3670" y="1627"/>
                  </a:cubicBezTo>
                  <a:cubicBezTo>
                    <a:pt x="3703" y="1526"/>
                    <a:pt x="3703" y="1460"/>
                    <a:pt x="3703" y="1393"/>
                  </a:cubicBezTo>
                  <a:lnTo>
                    <a:pt x="3703" y="226"/>
                  </a:lnTo>
                  <a:cubicBezTo>
                    <a:pt x="3737" y="159"/>
                    <a:pt x="3703" y="92"/>
                    <a:pt x="3670" y="25"/>
                  </a:cubicBezTo>
                  <a:cubicBezTo>
                    <a:pt x="3637" y="9"/>
                    <a:pt x="3612" y="0"/>
                    <a:pt x="3591"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8" name="Google Shape;288;p5"/>
            <p:cNvSpPr/>
            <p:nvPr/>
          </p:nvSpPr>
          <p:spPr>
            <a:xfrm>
              <a:off x="4490050" y="3781900"/>
              <a:ext cx="124275" cy="236225"/>
            </a:xfrm>
            <a:custGeom>
              <a:rect b="b" l="l" r="r" t="t"/>
              <a:pathLst>
                <a:path extrusionOk="0" h="9449" w="4971">
                  <a:moveTo>
                    <a:pt x="2502" y="2552"/>
                  </a:moveTo>
                  <a:lnTo>
                    <a:pt x="3069" y="4854"/>
                  </a:lnTo>
                  <a:lnTo>
                    <a:pt x="1902" y="5521"/>
                  </a:lnTo>
                  <a:lnTo>
                    <a:pt x="2502" y="2552"/>
                  </a:lnTo>
                  <a:close/>
                  <a:moveTo>
                    <a:pt x="3198" y="0"/>
                  </a:moveTo>
                  <a:cubicBezTo>
                    <a:pt x="3161" y="0"/>
                    <a:pt x="3119" y="17"/>
                    <a:pt x="3069" y="51"/>
                  </a:cubicBezTo>
                  <a:lnTo>
                    <a:pt x="1902" y="718"/>
                  </a:lnTo>
                  <a:cubicBezTo>
                    <a:pt x="1802" y="784"/>
                    <a:pt x="1735" y="851"/>
                    <a:pt x="1701" y="951"/>
                  </a:cubicBezTo>
                  <a:cubicBezTo>
                    <a:pt x="1635" y="1051"/>
                    <a:pt x="1601" y="1151"/>
                    <a:pt x="1601" y="1285"/>
                  </a:cubicBezTo>
                  <a:lnTo>
                    <a:pt x="34" y="9124"/>
                  </a:lnTo>
                  <a:cubicBezTo>
                    <a:pt x="34" y="9157"/>
                    <a:pt x="34" y="9224"/>
                    <a:pt x="0" y="9290"/>
                  </a:cubicBezTo>
                  <a:cubicBezTo>
                    <a:pt x="0" y="9357"/>
                    <a:pt x="34" y="9391"/>
                    <a:pt x="67" y="9424"/>
                  </a:cubicBezTo>
                  <a:cubicBezTo>
                    <a:pt x="84" y="9441"/>
                    <a:pt x="100" y="9449"/>
                    <a:pt x="117" y="9449"/>
                  </a:cubicBezTo>
                  <a:cubicBezTo>
                    <a:pt x="134" y="9449"/>
                    <a:pt x="150" y="9441"/>
                    <a:pt x="167" y="9424"/>
                  </a:cubicBezTo>
                  <a:lnTo>
                    <a:pt x="1068" y="8924"/>
                  </a:lnTo>
                  <a:cubicBezTo>
                    <a:pt x="1168" y="8857"/>
                    <a:pt x="1234" y="8790"/>
                    <a:pt x="1268" y="8690"/>
                  </a:cubicBezTo>
                  <a:cubicBezTo>
                    <a:pt x="1301" y="8623"/>
                    <a:pt x="1335" y="8557"/>
                    <a:pt x="1368" y="8490"/>
                  </a:cubicBezTo>
                  <a:lnTo>
                    <a:pt x="1568" y="7456"/>
                  </a:lnTo>
                  <a:lnTo>
                    <a:pt x="3469" y="6355"/>
                  </a:lnTo>
                  <a:lnTo>
                    <a:pt x="3670" y="7156"/>
                  </a:lnTo>
                  <a:cubicBezTo>
                    <a:pt x="3670" y="7189"/>
                    <a:pt x="3703" y="7256"/>
                    <a:pt x="3736" y="7289"/>
                  </a:cubicBezTo>
                  <a:cubicBezTo>
                    <a:pt x="3750" y="7303"/>
                    <a:pt x="3770" y="7311"/>
                    <a:pt x="3795" y="7311"/>
                  </a:cubicBezTo>
                  <a:cubicBezTo>
                    <a:pt x="3831" y="7311"/>
                    <a:pt x="3878" y="7295"/>
                    <a:pt x="3936" y="7256"/>
                  </a:cubicBezTo>
                  <a:lnTo>
                    <a:pt x="4837" y="6755"/>
                  </a:lnTo>
                  <a:cubicBezTo>
                    <a:pt x="4870" y="6722"/>
                    <a:pt x="4904" y="6689"/>
                    <a:pt x="4937" y="6622"/>
                  </a:cubicBezTo>
                  <a:cubicBezTo>
                    <a:pt x="4970" y="6555"/>
                    <a:pt x="4970" y="6488"/>
                    <a:pt x="4970" y="6422"/>
                  </a:cubicBezTo>
                  <a:cubicBezTo>
                    <a:pt x="4970" y="6355"/>
                    <a:pt x="4970" y="6322"/>
                    <a:pt x="4937" y="6288"/>
                  </a:cubicBezTo>
                  <a:lnTo>
                    <a:pt x="3403" y="217"/>
                  </a:lnTo>
                  <a:cubicBezTo>
                    <a:pt x="3369" y="151"/>
                    <a:pt x="3336" y="84"/>
                    <a:pt x="3303" y="51"/>
                  </a:cubicBezTo>
                  <a:cubicBezTo>
                    <a:pt x="3269" y="17"/>
                    <a:pt x="3236" y="0"/>
                    <a:pt x="3198"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9" name="Google Shape;289;p5"/>
            <p:cNvSpPr/>
            <p:nvPr/>
          </p:nvSpPr>
          <p:spPr>
            <a:xfrm>
              <a:off x="4618475" y="3711425"/>
              <a:ext cx="110100" cy="212975"/>
            </a:xfrm>
            <a:custGeom>
              <a:rect b="b" l="l" r="r" t="t"/>
              <a:pathLst>
                <a:path extrusionOk="0" h="8519" w="4404">
                  <a:moveTo>
                    <a:pt x="3036" y="1"/>
                  </a:moveTo>
                  <a:cubicBezTo>
                    <a:pt x="2736" y="34"/>
                    <a:pt x="2435" y="134"/>
                    <a:pt x="2202" y="301"/>
                  </a:cubicBezTo>
                  <a:cubicBezTo>
                    <a:pt x="1868" y="468"/>
                    <a:pt x="1568" y="701"/>
                    <a:pt x="1335" y="1002"/>
                  </a:cubicBezTo>
                  <a:cubicBezTo>
                    <a:pt x="834" y="1535"/>
                    <a:pt x="467" y="2169"/>
                    <a:pt x="300" y="2870"/>
                  </a:cubicBezTo>
                  <a:cubicBezTo>
                    <a:pt x="200" y="3203"/>
                    <a:pt x="134" y="3537"/>
                    <a:pt x="134" y="3870"/>
                  </a:cubicBezTo>
                  <a:cubicBezTo>
                    <a:pt x="100" y="4304"/>
                    <a:pt x="234" y="4771"/>
                    <a:pt x="501" y="5171"/>
                  </a:cubicBezTo>
                  <a:cubicBezTo>
                    <a:pt x="679" y="5349"/>
                    <a:pt x="931" y="5438"/>
                    <a:pt x="1188" y="5438"/>
                  </a:cubicBezTo>
                  <a:cubicBezTo>
                    <a:pt x="1316" y="5438"/>
                    <a:pt x="1446" y="5416"/>
                    <a:pt x="1568" y="5371"/>
                  </a:cubicBezTo>
                  <a:cubicBezTo>
                    <a:pt x="1835" y="5305"/>
                    <a:pt x="2035" y="5238"/>
                    <a:pt x="2235" y="5171"/>
                  </a:cubicBezTo>
                  <a:cubicBezTo>
                    <a:pt x="2402" y="5138"/>
                    <a:pt x="2569" y="5104"/>
                    <a:pt x="2736" y="5104"/>
                  </a:cubicBezTo>
                  <a:cubicBezTo>
                    <a:pt x="2755" y="5095"/>
                    <a:pt x="2777" y="5091"/>
                    <a:pt x="2802" y="5091"/>
                  </a:cubicBezTo>
                  <a:cubicBezTo>
                    <a:pt x="2861" y="5091"/>
                    <a:pt x="2932" y="5114"/>
                    <a:pt x="3002" y="5138"/>
                  </a:cubicBezTo>
                  <a:cubicBezTo>
                    <a:pt x="3069" y="5171"/>
                    <a:pt x="3102" y="5271"/>
                    <a:pt x="3102" y="5371"/>
                  </a:cubicBezTo>
                  <a:cubicBezTo>
                    <a:pt x="3102" y="5571"/>
                    <a:pt x="3002" y="5805"/>
                    <a:pt x="2836" y="5972"/>
                  </a:cubicBezTo>
                  <a:cubicBezTo>
                    <a:pt x="2669" y="6139"/>
                    <a:pt x="2435" y="6305"/>
                    <a:pt x="2202" y="6439"/>
                  </a:cubicBezTo>
                  <a:cubicBezTo>
                    <a:pt x="2102" y="6505"/>
                    <a:pt x="1968" y="6572"/>
                    <a:pt x="1835" y="6572"/>
                  </a:cubicBezTo>
                  <a:cubicBezTo>
                    <a:pt x="1768" y="6572"/>
                    <a:pt x="1668" y="6572"/>
                    <a:pt x="1601" y="6539"/>
                  </a:cubicBezTo>
                  <a:cubicBezTo>
                    <a:pt x="1535" y="6505"/>
                    <a:pt x="1501" y="6472"/>
                    <a:pt x="1435" y="6439"/>
                  </a:cubicBezTo>
                  <a:lnTo>
                    <a:pt x="1368" y="6339"/>
                  </a:lnTo>
                  <a:cubicBezTo>
                    <a:pt x="1335" y="6305"/>
                    <a:pt x="1301" y="6272"/>
                    <a:pt x="1268" y="6272"/>
                  </a:cubicBezTo>
                  <a:cubicBezTo>
                    <a:pt x="1201" y="6272"/>
                    <a:pt x="1134" y="6305"/>
                    <a:pt x="1101" y="6339"/>
                  </a:cubicBezTo>
                  <a:lnTo>
                    <a:pt x="167" y="6872"/>
                  </a:lnTo>
                  <a:cubicBezTo>
                    <a:pt x="100" y="6906"/>
                    <a:pt x="67" y="6939"/>
                    <a:pt x="67" y="7006"/>
                  </a:cubicBezTo>
                  <a:cubicBezTo>
                    <a:pt x="34" y="7073"/>
                    <a:pt x="0" y="7139"/>
                    <a:pt x="0" y="7206"/>
                  </a:cubicBezTo>
                  <a:cubicBezTo>
                    <a:pt x="0" y="7439"/>
                    <a:pt x="34" y="7706"/>
                    <a:pt x="167" y="7906"/>
                  </a:cubicBezTo>
                  <a:cubicBezTo>
                    <a:pt x="267" y="8107"/>
                    <a:pt x="434" y="8273"/>
                    <a:pt x="601" y="8373"/>
                  </a:cubicBezTo>
                  <a:cubicBezTo>
                    <a:pt x="779" y="8475"/>
                    <a:pt x="957" y="8519"/>
                    <a:pt x="1136" y="8519"/>
                  </a:cubicBezTo>
                  <a:cubicBezTo>
                    <a:pt x="1191" y="8519"/>
                    <a:pt x="1246" y="8515"/>
                    <a:pt x="1301" y="8507"/>
                  </a:cubicBezTo>
                  <a:cubicBezTo>
                    <a:pt x="1635" y="8474"/>
                    <a:pt x="1935" y="8373"/>
                    <a:pt x="2202" y="8207"/>
                  </a:cubicBezTo>
                  <a:cubicBezTo>
                    <a:pt x="2502" y="8007"/>
                    <a:pt x="2802" y="7773"/>
                    <a:pt x="3069" y="7506"/>
                  </a:cubicBezTo>
                  <a:cubicBezTo>
                    <a:pt x="3336" y="7273"/>
                    <a:pt x="3569" y="6972"/>
                    <a:pt x="3770" y="6639"/>
                  </a:cubicBezTo>
                  <a:cubicBezTo>
                    <a:pt x="3970" y="6305"/>
                    <a:pt x="4137" y="5972"/>
                    <a:pt x="4237" y="5605"/>
                  </a:cubicBezTo>
                  <a:cubicBezTo>
                    <a:pt x="4337" y="5271"/>
                    <a:pt x="4403" y="4904"/>
                    <a:pt x="4403" y="4537"/>
                  </a:cubicBezTo>
                  <a:cubicBezTo>
                    <a:pt x="4403" y="4237"/>
                    <a:pt x="4370" y="3970"/>
                    <a:pt x="4303" y="3703"/>
                  </a:cubicBezTo>
                  <a:cubicBezTo>
                    <a:pt x="4270" y="3503"/>
                    <a:pt x="4170" y="3337"/>
                    <a:pt x="4003" y="3203"/>
                  </a:cubicBezTo>
                  <a:cubicBezTo>
                    <a:pt x="3870" y="3070"/>
                    <a:pt x="3703" y="3003"/>
                    <a:pt x="3536" y="3003"/>
                  </a:cubicBezTo>
                  <a:cubicBezTo>
                    <a:pt x="3303" y="3003"/>
                    <a:pt x="3069" y="3036"/>
                    <a:pt x="2836" y="3103"/>
                  </a:cubicBezTo>
                  <a:lnTo>
                    <a:pt x="2168" y="3270"/>
                  </a:lnTo>
                  <a:cubicBezTo>
                    <a:pt x="2035" y="3303"/>
                    <a:pt x="1902" y="3337"/>
                    <a:pt x="1768" y="3337"/>
                  </a:cubicBezTo>
                  <a:cubicBezTo>
                    <a:pt x="1668" y="3337"/>
                    <a:pt x="1601" y="3303"/>
                    <a:pt x="1535" y="3270"/>
                  </a:cubicBezTo>
                  <a:cubicBezTo>
                    <a:pt x="1468" y="3203"/>
                    <a:pt x="1468" y="3103"/>
                    <a:pt x="1468" y="3036"/>
                  </a:cubicBezTo>
                  <a:cubicBezTo>
                    <a:pt x="1468" y="2903"/>
                    <a:pt x="1468" y="2803"/>
                    <a:pt x="1535" y="2703"/>
                  </a:cubicBezTo>
                  <a:cubicBezTo>
                    <a:pt x="1568" y="2636"/>
                    <a:pt x="1601" y="2536"/>
                    <a:pt x="1668" y="2469"/>
                  </a:cubicBezTo>
                  <a:cubicBezTo>
                    <a:pt x="1735" y="2369"/>
                    <a:pt x="1835" y="2302"/>
                    <a:pt x="1902" y="2236"/>
                  </a:cubicBezTo>
                  <a:cubicBezTo>
                    <a:pt x="1968" y="2169"/>
                    <a:pt x="2068" y="2102"/>
                    <a:pt x="2168" y="2069"/>
                  </a:cubicBezTo>
                  <a:cubicBezTo>
                    <a:pt x="2269" y="2002"/>
                    <a:pt x="2369" y="1969"/>
                    <a:pt x="2469" y="1936"/>
                  </a:cubicBezTo>
                  <a:cubicBezTo>
                    <a:pt x="2535" y="1936"/>
                    <a:pt x="2635" y="1936"/>
                    <a:pt x="2702" y="1969"/>
                  </a:cubicBezTo>
                  <a:cubicBezTo>
                    <a:pt x="2736" y="1969"/>
                    <a:pt x="2802" y="2002"/>
                    <a:pt x="2836" y="2036"/>
                  </a:cubicBezTo>
                  <a:lnTo>
                    <a:pt x="2902" y="2102"/>
                  </a:lnTo>
                  <a:cubicBezTo>
                    <a:pt x="2936" y="2136"/>
                    <a:pt x="2969" y="2169"/>
                    <a:pt x="3002" y="2169"/>
                  </a:cubicBezTo>
                  <a:cubicBezTo>
                    <a:pt x="3069" y="2169"/>
                    <a:pt x="3136" y="2169"/>
                    <a:pt x="3169" y="2136"/>
                  </a:cubicBezTo>
                  <a:lnTo>
                    <a:pt x="4103" y="1569"/>
                  </a:lnTo>
                  <a:cubicBezTo>
                    <a:pt x="4170" y="1535"/>
                    <a:pt x="4203" y="1502"/>
                    <a:pt x="4203" y="1435"/>
                  </a:cubicBezTo>
                  <a:cubicBezTo>
                    <a:pt x="4237" y="1402"/>
                    <a:pt x="4270" y="1335"/>
                    <a:pt x="4270" y="1268"/>
                  </a:cubicBezTo>
                  <a:cubicBezTo>
                    <a:pt x="4270" y="1035"/>
                    <a:pt x="4203" y="801"/>
                    <a:pt x="4103" y="601"/>
                  </a:cubicBezTo>
                  <a:cubicBezTo>
                    <a:pt x="4003" y="434"/>
                    <a:pt x="3870" y="268"/>
                    <a:pt x="3703" y="168"/>
                  </a:cubicBezTo>
                  <a:cubicBezTo>
                    <a:pt x="3469" y="34"/>
                    <a:pt x="3269" y="1"/>
                    <a:pt x="3036"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0" name="Google Shape;290;p5"/>
            <p:cNvSpPr/>
            <p:nvPr/>
          </p:nvSpPr>
          <p:spPr>
            <a:xfrm>
              <a:off x="4746900" y="3627625"/>
              <a:ext cx="95075" cy="241225"/>
            </a:xfrm>
            <a:custGeom>
              <a:rect b="b" l="l" r="r" t="t"/>
              <a:pathLst>
                <a:path extrusionOk="0" h="9649" w="3803">
                  <a:moveTo>
                    <a:pt x="3603" y="0"/>
                  </a:moveTo>
                  <a:cubicBezTo>
                    <a:pt x="3578" y="0"/>
                    <a:pt x="3553" y="17"/>
                    <a:pt x="3536" y="50"/>
                  </a:cubicBezTo>
                  <a:lnTo>
                    <a:pt x="200" y="1952"/>
                  </a:lnTo>
                  <a:cubicBezTo>
                    <a:pt x="134" y="1985"/>
                    <a:pt x="100" y="2052"/>
                    <a:pt x="67" y="2119"/>
                  </a:cubicBezTo>
                  <a:cubicBezTo>
                    <a:pt x="34" y="2185"/>
                    <a:pt x="0" y="2285"/>
                    <a:pt x="0" y="2385"/>
                  </a:cubicBezTo>
                  <a:lnTo>
                    <a:pt x="0" y="9457"/>
                  </a:lnTo>
                  <a:cubicBezTo>
                    <a:pt x="0" y="9524"/>
                    <a:pt x="34" y="9591"/>
                    <a:pt x="67" y="9624"/>
                  </a:cubicBezTo>
                  <a:cubicBezTo>
                    <a:pt x="84" y="9641"/>
                    <a:pt x="109" y="9649"/>
                    <a:pt x="134" y="9649"/>
                  </a:cubicBezTo>
                  <a:cubicBezTo>
                    <a:pt x="159" y="9649"/>
                    <a:pt x="184" y="9641"/>
                    <a:pt x="200" y="9624"/>
                  </a:cubicBezTo>
                  <a:lnTo>
                    <a:pt x="3603" y="7689"/>
                  </a:lnTo>
                  <a:cubicBezTo>
                    <a:pt x="3670" y="7656"/>
                    <a:pt x="3703" y="7589"/>
                    <a:pt x="3736" y="7522"/>
                  </a:cubicBezTo>
                  <a:cubicBezTo>
                    <a:pt x="3770" y="7422"/>
                    <a:pt x="3770" y="7356"/>
                    <a:pt x="3803" y="7289"/>
                  </a:cubicBezTo>
                  <a:lnTo>
                    <a:pt x="3803" y="6121"/>
                  </a:lnTo>
                  <a:cubicBezTo>
                    <a:pt x="3803" y="6055"/>
                    <a:pt x="3770" y="5988"/>
                    <a:pt x="3736" y="5921"/>
                  </a:cubicBezTo>
                  <a:cubicBezTo>
                    <a:pt x="3720" y="5905"/>
                    <a:pt x="3695" y="5896"/>
                    <a:pt x="3670" y="5896"/>
                  </a:cubicBezTo>
                  <a:cubicBezTo>
                    <a:pt x="3645" y="5896"/>
                    <a:pt x="3620" y="5905"/>
                    <a:pt x="3603" y="5921"/>
                  </a:cubicBezTo>
                  <a:lnTo>
                    <a:pt x="1335" y="7256"/>
                  </a:lnTo>
                  <a:lnTo>
                    <a:pt x="1335" y="5988"/>
                  </a:lnTo>
                  <a:lnTo>
                    <a:pt x="3403" y="4821"/>
                  </a:lnTo>
                  <a:cubicBezTo>
                    <a:pt x="3436" y="4787"/>
                    <a:pt x="3503" y="4720"/>
                    <a:pt x="3536" y="4654"/>
                  </a:cubicBezTo>
                  <a:cubicBezTo>
                    <a:pt x="3569" y="4587"/>
                    <a:pt x="3569" y="4487"/>
                    <a:pt x="3569" y="4420"/>
                  </a:cubicBezTo>
                  <a:lnTo>
                    <a:pt x="3569" y="3253"/>
                  </a:lnTo>
                  <a:cubicBezTo>
                    <a:pt x="3569" y="3186"/>
                    <a:pt x="3569" y="3119"/>
                    <a:pt x="3536" y="3053"/>
                  </a:cubicBezTo>
                  <a:cubicBezTo>
                    <a:pt x="3503" y="3036"/>
                    <a:pt x="3478" y="3028"/>
                    <a:pt x="3457" y="3028"/>
                  </a:cubicBezTo>
                  <a:cubicBezTo>
                    <a:pt x="3436" y="3028"/>
                    <a:pt x="3419" y="3036"/>
                    <a:pt x="3403" y="3053"/>
                  </a:cubicBezTo>
                  <a:lnTo>
                    <a:pt x="1335" y="4253"/>
                  </a:lnTo>
                  <a:lnTo>
                    <a:pt x="1335" y="3053"/>
                  </a:lnTo>
                  <a:lnTo>
                    <a:pt x="3536" y="1785"/>
                  </a:lnTo>
                  <a:cubicBezTo>
                    <a:pt x="3603" y="1752"/>
                    <a:pt x="3636" y="1685"/>
                    <a:pt x="3670" y="1618"/>
                  </a:cubicBezTo>
                  <a:cubicBezTo>
                    <a:pt x="3703" y="1552"/>
                    <a:pt x="3736" y="1451"/>
                    <a:pt x="3736" y="1385"/>
                  </a:cubicBezTo>
                  <a:lnTo>
                    <a:pt x="3736" y="217"/>
                  </a:lnTo>
                  <a:cubicBezTo>
                    <a:pt x="3736" y="150"/>
                    <a:pt x="3736" y="84"/>
                    <a:pt x="3670" y="50"/>
                  </a:cubicBezTo>
                  <a:cubicBezTo>
                    <a:pt x="3653" y="17"/>
                    <a:pt x="3628" y="0"/>
                    <a:pt x="3603"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1" name="Google Shape;291;p5"/>
            <p:cNvSpPr/>
            <p:nvPr/>
          </p:nvSpPr>
          <p:spPr>
            <a:xfrm>
              <a:off x="4860300" y="3597400"/>
              <a:ext cx="32550" cy="206425"/>
            </a:xfrm>
            <a:custGeom>
              <a:rect b="b" l="l" r="r" t="t"/>
              <a:pathLst>
                <a:path extrusionOk="0" h="8257" w="1302">
                  <a:moveTo>
                    <a:pt x="1168" y="0"/>
                  </a:moveTo>
                  <a:cubicBezTo>
                    <a:pt x="1143" y="0"/>
                    <a:pt x="1118" y="9"/>
                    <a:pt x="1102" y="25"/>
                  </a:cubicBezTo>
                  <a:lnTo>
                    <a:pt x="201" y="526"/>
                  </a:lnTo>
                  <a:cubicBezTo>
                    <a:pt x="134" y="559"/>
                    <a:pt x="101" y="626"/>
                    <a:pt x="68" y="692"/>
                  </a:cubicBezTo>
                  <a:cubicBezTo>
                    <a:pt x="34" y="759"/>
                    <a:pt x="1" y="859"/>
                    <a:pt x="1" y="926"/>
                  </a:cubicBezTo>
                  <a:lnTo>
                    <a:pt x="1" y="5696"/>
                  </a:lnTo>
                  <a:cubicBezTo>
                    <a:pt x="1" y="5763"/>
                    <a:pt x="34" y="5829"/>
                    <a:pt x="68" y="5863"/>
                  </a:cubicBezTo>
                  <a:cubicBezTo>
                    <a:pt x="84" y="5879"/>
                    <a:pt x="109" y="5888"/>
                    <a:pt x="134" y="5888"/>
                  </a:cubicBezTo>
                  <a:cubicBezTo>
                    <a:pt x="159" y="5888"/>
                    <a:pt x="184" y="5879"/>
                    <a:pt x="201" y="5863"/>
                  </a:cubicBezTo>
                  <a:lnTo>
                    <a:pt x="1102" y="5362"/>
                  </a:lnTo>
                  <a:cubicBezTo>
                    <a:pt x="1168" y="5296"/>
                    <a:pt x="1202" y="5262"/>
                    <a:pt x="1235" y="5196"/>
                  </a:cubicBezTo>
                  <a:cubicBezTo>
                    <a:pt x="1268" y="5096"/>
                    <a:pt x="1302" y="5029"/>
                    <a:pt x="1302" y="4929"/>
                  </a:cubicBezTo>
                  <a:lnTo>
                    <a:pt x="1302" y="192"/>
                  </a:lnTo>
                  <a:cubicBezTo>
                    <a:pt x="1302" y="125"/>
                    <a:pt x="1268" y="59"/>
                    <a:pt x="1235" y="25"/>
                  </a:cubicBezTo>
                  <a:cubicBezTo>
                    <a:pt x="1218" y="9"/>
                    <a:pt x="1193" y="0"/>
                    <a:pt x="1168" y="0"/>
                  </a:cubicBezTo>
                  <a:close/>
                  <a:moveTo>
                    <a:pt x="1168" y="5971"/>
                  </a:moveTo>
                  <a:cubicBezTo>
                    <a:pt x="1143" y="5971"/>
                    <a:pt x="1118" y="5979"/>
                    <a:pt x="1102" y="5996"/>
                  </a:cubicBezTo>
                  <a:lnTo>
                    <a:pt x="201" y="6530"/>
                  </a:lnTo>
                  <a:cubicBezTo>
                    <a:pt x="134" y="6563"/>
                    <a:pt x="101" y="6630"/>
                    <a:pt x="68" y="6697"/>
                  </a:cubicBezTo>
                  <a:cubicBezTo>
                    <a:pt x="34" y="6763"/>
                    <a:pt x="1" y="6863"/>
                    <a:pt x="1" y="6930"/>
                  </a:cubicBezTo>
                  <a:lnTo>
                    <a:pt x="1" y="8064"/>
                  </a:lnTo>
                  <a:cubicBezTo>
                    <a:pt x="1" y="8131"/>
                    <a:pt x="34" y="8198"/>
                    <a:pt x="68" y="8231"/>
                  </a:cubicBezTo>
                  <a:cubicBezTo>
                    <a:pt x="84" y="8248"/>
                    <a:pt x="109" y="8256"/>
                    <a:pt x="134" y="8256"/>
                  </a:cubicBezTo>
                  <a:cubicBezTo>
                    <a:pt x="159" y="8256"/>
                    <a:pt x="184" y="8248"/>
                    <a:pt x="201" y="8231"/>
                  </a:cubicBezTo>
                  <a:lnTo>
                    <a:pt x="1102" y="7731"/>
                  </a:lnTo>
                  <a:cubicBezTo>
                    <a:pt x="1168" y="7664"/>
                    <a:pt x="1202" y="7631"/>
                    <a:pt x="1235" y="7564"/>
                  </a:cubicBezTo>
                  <a:cubicBezTo>
                    <a:pt x="1268" y="7464"/>
                    <a:pt x="1302" y="7397"/>
                    <a:pt x="1302" y="7297"/>
                  </a:cubicBezTo>
                  <a:lnTo>
                    <a:pt x="1302" y="6196"/>
                  </a:lnTo>
                  <a:cubicBezTo>
                    <a:pt x="1302" y="6130"/>
                    <a:pt x="1268" y="6063"/>
                    <a:pt x="1235" y="5996"/>
                  </a:cubicBezTo>
                  <a:cubicBezTo>
                    <a:pt x="1218" y="5979"/>
                    <a:pt x="1193" y="5971"/>
                    <a:pt x="1168" y="597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2" name="Google Shape;292;p5"/>
            <p:cNvSpPr/>
            <p:nvPr/>
          </p:nvSpPr>
          <p:spPr>
            <a:xfrm>
              <a:off x="4914525" y="3565700"/>
              <a:ext cx="32525" cy="207250"/>
            </a:xfrm>
            <a:custGeom>
              <a:rect b="b" l="l" r="r" t="t"/>
              <a:pathLst>
                <a:path extrusionOk="0" h="8290" w="1301">
                  <a:moveTo>
                    <a:pt x="1168" y="1"/>
                  </a:moveTo>
                  <a:cubicBezTo>
                    <a:pt x="1143" y="1"/>
                    <a:pt x="1118" y="9"/>
                    <a:pt x="1101" y="26"/>
                  </a:cubicBezTo>
                  <a:lnTo>
                    <a:pt x="200" y="559"/>
                  </a:lnTo>
                  <a:cubicBezTo>
                    <a:pt x="133" y="593"/>
                    <a:pt x="100" y="659"/>
                    <a:pt x="67" y="726"/>
                  </a:cubicBezTo>
                  <a:cubicBezTo>
                    <a:pt x="33" y="793"/>
                    <a:pt x="0" y="860"/>
                    <a:pt x="0" y="960"/>
                  </a:cubicBezTo>
                  <a:lnTo>
                    <a:pt x="0" y="5696"/>
                  </a:lnTo>
                  <a:cubicBezTo>
                    <a:pt x="0" y="5763"/>
                    <a:pt x="0" y="5830"/>
                    <a:pt x="67" y="5897"/>
                  </a:cubicBezTo>
                  <a:cubicBezTo>
                    <a:pt x="83" y="5913"/>
                    <a:pt x="108" y="5922"/>
                    <a:pt x="133" y="5922"/>
                  </a:cubicBezTo>
                  <a:cubicBezTo>
                    <a:pt x="159" y="5922"/>
                    <a:pt x="184" y="5913"/>
                    <a:pt x="200" y="5897"/>
                  </a:cubicBezTo>
                  <a:lnTo>
                    <a:pt x="1101" y="5363"/>
                  </a:lnTo>
                  <a:cubicBezTo>
                    <a:pt x="1168" y="5329"/>
                    <a:pt x="1201" y="5263"/>
                    <a:pt x="1234" y="5196"/>
                  </a:cubicBezTo>
                  <a:cubicBezTo>
                    <a:pt x="1268" y="5129"/>
                    <a:pt x="1301" y="5063"/>
                    <a:pt x="1301" y="4963"/>
                  </a:cubicBezTo>
                  <a:lnTo>
                    <a:pt x="1301" y="226"/>
                  </a:lnTo>
                  <a:cubicBezTo>
                    <a:pt x="1301" y="159"/>
                    <a:pt x="1268" y="92"/>
                    <a:pt x="1234" y="26"/>
                  </a:cubicBezTo>
                  <a:cubicBezTo>
                    <a:pt x="1218" y="9"/>
                    <a:pt x="1193" y="1"/>
                    <a:pt x="1168" y="1"/>
                  </a:cubicBezTo>
                  <a:close/>
                  <a:moveTo>
                    <a:pt x="1168" y="6005"/>
                  </a:moveTo>
                  <a:cubicBezTo>
                    <a:pt x="1143" y="6005"/>
                    <a:pt x="1118" y="6013"/>
                    <a:pt x="1101" y="6030"/>
                  </a:cubicBezTo>
                  <a:lnTo>
                    <a:pt x="200" y="6564"/>
                  </a:lnTo>
                  <a:cubicBezTo>
                    <a:pt x="133" y="6597"/>
                    <a:pt x="100" y="6664"/>
                    <a:pt x="67" y="6730"/>
                  </a:cubicBezTo>
                  <a:cubicBezTo>
                    <a:pt x="33" y="6797"/>
                    <a:pt x="0" y="6864"/>
                    <a:pt x="0" y="6964"/>
                  </a:cubicBezTo>
                  <a:lnTo>
                    <a:pt x="0" y="8065"/>
                  </a:lnTo>
                  <a:cubicBezTo>
                    <a:pt x="0" y="8131"/>
                    <a:pt x="0" y="8198"/>
                    <a:pt x="67" y="8265"/>
                  </a:cubicBezTo>
                  <a:cubicBezTo>
                    <a:pt x="83" y="8282"/>
                    <a:pt x="108" y="8290"/>
                    <a:pt x="133" y="8290"/>
                  </a:cubicBezTo>
                  <a:cubicBezTo>
                    <a:pt x="159" y="8290"/>
                    <a:pt x="184" y="8282"/>
                    <a:pt x="200" y="8265"/>
                  </a:cubicBezTo>
                  <a:lnTo>
                    <a:pt x="1101" y="7731"/>
                  </a:lnTo>
                  <a:cubicBezTo>
                    <a:pt x="1168" y="7698"/>
                    <a:pt x="1201" y="7631"/>
                    <a:pt x="1234" y="7564"/>
                  </a:cubicBezTo>
                  <a:cubicBezTo>
                    <a:pt x="1268" y="7498"/>
                    <a:pt x="1301" y="7431"/>
                    <a:pt x="1301" y="7331"/>
                  </a:cubicBezTo>
                  <a:lnTo>
                    <a:pt x="1301" y="6197"/>
                  </a:lnTo>
                  <a:cubicBezTo>
                    <a:pt x="1301" y="6130"/>
                    <a:pt x="1268" y="6063"/>
                    <a:pt x="1234" y="6030"/>
                  </a:cubicBezTo>
                  <a:cubicBezTo>
                    <a:pt x="1218" y="6013"/>
                    <a:pt x="1193" y="6005"/>
                    <a:pt x="1168" y="6005"/>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3" name="Google Shape;293;p5"/>
            <p:cNvSpPr/>
            <p:nvPr/>
          </p:nvSpPr>
          <p:spPr>
            <a:xfrm>
              <a:off x="4968725" y="3534850"/>
              <a:ext cx="32550" cy="206425"/>
            </a:xfrm>
            <a:custGeom>
              <a:rect b="b" l="l" r="r" t="t"/>
              <a:pathLst>
                <a:path extrusionOk="0" h="8257" w="1302">
                  <a:moveTo>
                    <a:pt x="1155" y="0"/>
                  </a:moveTo>
                  <a:cubicBezTo>
                    <a:pt x="1134" y="0"/>
                    <a:pt x="1118" y="9"/>
                    <a:pt x="1101" y="25"/>
                  </a:cubicBezTo>
                  <a:lnTo>
                    <a:pt x="200" y="526"/>
                  </a:lnTo>
                  <a:cubicBezTo>
                    <a:pt x="134" y="592"/>
                    <a:pt x="67" y="626"/>
                    <a:pt x="67" y="693"/>
                  </a:cubicBezTo>
                  <a:cubicBezTo>
                    <a:pt x="0" y="793"/>
                    <a:pt x="0" y="859"/>
                    <a:pt x="0" y="959"/>
                  </a:cubicBezTo>
                  <a:lnTo>
                    <a:pt x="0" y="5696"/>
                  </a:lnTo>
                  <a:cubicBezTo>
                    <a:pt x="0" y="5763"/>
                    <a:pt x="0" y="5830"/>
                    <a:pt x="67" y="5863"/>
                  </a:cubicBezTo>
                  <a:cubicBezTo>
                    <a:pt x="84" y="5880"/>
                    <a:pt x="100" y="5888"/>
                    <a:pt x="121" y="5888"/>
                  </a:cubicBezTo>
                  <a:cubicBezTo>
                    <a:pt x="142" y="5888"/>
                    <a:pt x="167" y="5880"/>
                    <a:pt x="200" y="5863"/>
                  </a:cubicBezTo>
                  <a:lnTo>
                    <a:pt x="1101" y="5363"/>
                  </a:lnTo>
                  <a:cubicBezTo>
                    <a:pt x="1134" y="5329"/>
                    <a:pt x="1201" y="5263"/>
                    <a:pt x="1234" y="5196"/>
                  </a:cubicBezTo>
                  <a:cubicBezTo>
                    <a:pt x="1268" y="5129"/>
                    <a:pt x="1268" y="5029"/>
                    <a:pt x="1268" y="4962"/>
                  </a:cubicBezTo>
                  <a:lnTo>
                    <a:pt x="1268" y="192"/>
                  </a:lnTo>
                  <a:cubicBezTo>
                    <a:pt x="1301" y="125"/>
                    <a:pt x="1268" y="59"/>
                    <a:pt x="1234" y="25"/>
                  </a:cubicBezTo>
                  <a:cubicBezTo>
                    <a:pt x="1201" y="9"/>
                    <a:pt x="1176" y="0"/>
                    <a:pt x="1155" y="0"/>
                  </a:cubicBezTo>
                  <a:close/>
                  <a:moveTo>
                    <a:pt x="1155" y="5980"/>
                  </a:moveTo>
                  <a:cubicBezTo>
                    <a:pt x="1134" y="5980"/>
                    <a:pt x="1118" y="5996"/>
                    <a:pt x="1101" y="6030"/>
                  </a:cubicBezTo>
                  <a:lnTo>
                    <a:pt x="200" y="6530"/>
                  </a:lnTo>
                  <a:cubicBezTo>
                    <a:pt x="134" y="6563"/>
                    <a:pt x="67" y="6630"/>
                    <a:pt x="67" y="6697"/>
                  </a:cubicBezTo>
                  <a:cubicBezTo>
                    <a:pt x="0" y="6764"/>
                    <a:pt x="0" y="6864"/>
                    <a:pt x="0" y="6930"/>
                  </a:cubicBezTo>
                  <a:lnTo>
                    <a:pt x="0" y="8065"/>
                  </a:lnTo>
                  <a:cubicBezTo>
                    <a:pt x="0" y="8131"/>
                    <a:pt x="0" y="8198"/>
                    <a:pt x="67" y="8231"/>
                  </a:cubicBezTo>
                  <a:cubicBezTo>
                    <a:pt x="84" y="8248"/>
                    <a:pt x="100" y="8256"/>
                    <a:pt x="121" y="8256"/>
                  </a:cubicBezTo>
                  <a:cubicBezTo>
                    <a:pt x="142" y="8256"/>
                    <a:pt x="167" y="8248"/>
                    <a:pt x="200" y="8231"/>
                  </a:cubicBezTo>
                  <a:lnTo>
                    <a:pt x="1101" y="7731"/>
                  </a:lnTo>
                  <a:cubicBezTo>
                    <a:pt x="1134" y="7698"/>
                    <a:pt x="1201" y="7631"/>
                    <a:pt x="1234" y="7564"/>
                  </a:cubicBezTo>
                  <a:cubicBezTo>
                    <a:pt x="1268" y="7497"/>
                    <a:pt x="1268" y="7397"/>
                    <a:pt x="1268" y="7331"/>
                  </a:cubicBezTo>
                  <a:lnTo>
                    <a:pt x="1268" y="6197"/>
                  </a:lnTo>
                  <a:cubicBezTo>
                    <a:pt x="1301" y="6130"/>
                    <a:pt x="1268" y="6063"/>
                    <a:pt x="1234" y="6030"/>
                  </a:cubicBezTo>
                  <a:cubicBezTo>
                    <a:pt x="1201" y="5996"/>
                    <a:pt x="1176" y="5980"/>
                    <a:pt x="1155" y="598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4" name="Google Shape;294;p5"/>
            <p:cNvSpPr/>
            <p:nvPr/>
          </p:nvSpPr>
          <p:spPr>
            <a:xfrm>
              <a:off x="3994700" y="3772725"/>
              <a:ext cx="137625" cy="262100"/>
            </a:xfrm>
            <a:custGeom>
              <a:rect b="b" l="l" r="r" t="t"/>
              <a:pathLst>
                <a:path extrusionOk="0" h="10484" w="5505">
                  <a:moveTo>
                    <a:pt x="2769" y="2819"/>
                  </a:moveTo>
                  <a:lnTo>
                    <a:pt x="3403" y="5388"/>
                  </a:lnTo>
                  <a:lnTo>
                    <a:pt x="2102" y="6122"/>
                  </a:lnTo>
                  <a:lnTo>
                    <a:pt x="2102" y="6122"/>
                  </a:lnTo>
                  <a:lnTo>
                    <a:pt x="2769" y="2819"/>
                  </a:lnTo>
                  <a:close/>
                  <a:moveTo>
                    <a:pt x="3532" y="1"/>
                  </a:moveTo>
                  <a:cubicBezTo>
                    <a:pt x="3494" y="1"/>
                    <a:pt x="3453" y="17"/>
                    <a:pt x="3403" y="51"/>
                  </a:cubicBezTo>
                  <a:lnTo>
                    <a:pt x="2102" y="784"/>
                  </a:lnTo>
                  <a:cubicBezTo>
                    <a:pt x="2002" y="851"/>
                    <a:pt x="1901" y="951"/>
                    <a:pt x="1868" y="1051"/>
                  </a:cubicBezTo>
                  <a:cubicBezTo>
                    <a:pt x="1801" y="1185"/>
                    <a:pt x="1768" y="1285"/>
                    <a:pt x="1735" y="1385"/>
                  </a:cubicBezTo>
                  <a:lnTo>
                    <a:pt x="33" y="10091"/>
                  </a:lnTo>
                  <a:cubicBezTo>
                    <a:pt x="0" y="10158"/>
                    <a:pt x="0" y="10225"/>
                    <a:pt x="0" y="10291"/>
                  </a:cubicBezTo>
                  <a:cubicBezTo>
                    <a:pt x="0" y="10358"/>
                    <a:pt x="0" y="10391"/>
                    <a:pt x="33" y="10458"/>
                  </a:cubicBezTo>
                  <a:cubicBezTo>
                    <a:pt x="50" y="10475"/>
                    <a:pt x="75" y="10483"/>
                    <a:pt x="100" y="10483"/>
                  </a:cubicBezTo>
                  <a:cubicBezTo>
                    <a:pt x="125" y="10483"/>
                    <a:pt x="150" y="10475"/>
                    <a:pt x="167" y="10458"/>
                  </a:cubicBezTo>
                  <a:lnTo>
                    <a:pt x="1168" y="9858"/>
                  </a:lnTo>
                  <a:cubicBezTo>
                    <a:pt x="1268" y="9824"/>
                    <a:pt x="1334" y="9724"/>
                    <a:pt x="1401" y="9624"/>
                  </a:cubicBezTo>
                  <a:cubicBezTo>
                    <a:pt x="1434" y="9557"/>
                    <a:pt x="1468" y="9457"/>
                    <a:pt x="1468" y="9391"/>
                  </a:cubicBezTo>
                  <a:lnTo>
                    <a:pt x="1701" y="8256"/>
                  </a:lnTo>
                  <a:lnTo>
                    <a:pt x="3803" y="7022"/>
                  </a:lnTo>
                  <a:lnTo>
                    <a:pt x="4036" y="7923"/>
                  </a:lnTo>
                  <a:cubicBezTo>
                    <a:pt x="4036" y="7990"/>
                    <a:pt x="4070" y="8023"/>
                    <a:pt x="4103" y="8056"/>
                  </a:cubicBezTo>
                  <a:cubicBezTo>
                    <a:pt x="4131" y="8085"/>
                    <a:pt x="4159" y="8095"/>
                    <a:pt x="4190" y="8095"/>
                  </a:cubicBezTo>
                  <a:cubicBezTo>
                    <a:pt x="4232" y="8095"/>
                    <a:pt x="4279" y="8076"/>
                    <a:pt x="4337" y="8056"/>
                  </a:cubicBezTo>
                  <a:lnTo>
                    <a:pt x="5337" y="7456"/>
                  </a:lnTo>
                  <a:cubicBezTo>
                    <a:pt x="5404" y="7423"/>
                    <a:pt x="5437" y="7389"/>
                    <a:pt x="5471" y="7322"/>
                  </a:cubicBezTo>
                  <a:cubicBezTo>
                    <a:pt x="5504" y="7256"/>
                    <a:pt x="5504" y="7156"/>
                    <a:pt x="5504" y="7089"/>
                  </a:cubicBezTo>
                  <a:cubicBezTo>
                    <a:pt x="5504" y="7022"/>
                    <a:pt x="5504" y="6989"/>
                    <a:pt x="5471" y="6922"/>
                  </a:cubicBezTo>
                  <a:lnTo>
                    <a:pt x="3736" y="251"/>
                  </a:lnTo>
                  <a:cubicBezTo>
                    <a:pt x="3736" y="151"/>
                    <a:pt x="3703" y="84"/>
                    <a:pt x="3636" y="51"/>
                  </a:cubicBezTo>
                  <a:cubicBezTo>
                    <a:pt x="3603" y="17"/>
                    <a:pt x="3569" y="1"/>
                    <a:pt x="3532"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5" name="Google Shape;295;p5"/>
            <p:cNvSpPr/>
            <p:nvPr/>
          </p:nvSpPr>
          <p:spPr>
            <a:xfrm>
              <a:off x="4123950" y="3682450"/>
              <a:ext cx="118450" cy="252300"/>
            </a:xfrm>
            <a:custGeom>
              <a:rect b="b" l="l" r="r" t="t"/>
              <a:pathLst>
                <a:path extrusionOk="0" h="10092" w="4738">
                  <a:moveTo>
                    <a:pt x="4575" y="1"/>
                  </a:moveTo>
                  <a:cubicBezTo>
                    <a:pt x="4545" y="1"/>
                    <a:pt x="4520" y="9"/>
                    <a:pt x="4504" y="26"/>
                  </a:cubicBezTo>
                  <a:lnTo>
                    <a:pt x="234" y="2494"/>
                  </a:lnTo>
                  <a:cubicBezTo>
                    <a:pt x="167" y="2527"/>
                    <a:pt x="101" y="2594"/>
                    <a:pt x="101" y="2661"/>
                  </a:cubicBezTo>
                  <a:cubicBezTo>
                    <a:pt x="34" y="2761"/>
                    <a:pt x="34" y="2861"/>
                    <a:pt x="0" y="2928"/>
                  </a:cubicBezTo>
                  <a:lnTo>
                    <a:pt x="0" y="4229"/>
                  </a:lnTo>
                  <a:cubicBezTo>
                    <a:pt x="0" y="4295"/>
                    <a:pt x="34" y="4395"/>
                    <a:pt x="101" y="4429"/>
                  </a:cubicBezTo>
                  <a:cubicBezTo>
                    <a:pt x="117" y="4445"/>
                    <a:pt x="142" y="4454"/>
                    <a:pt x="167" y="4454"/>
                  </a:cubicBezTo>
                  <a:cubicBezTo>
                    <a:pt x="192" y="4454"/>
                    <a:pt x="217" y="4445"/>
                    <a:pt x="234" y="4429"/>
                  </a:cubicBezTo>
                  <a:lnTo>
                    <a:pt x="1635" y="3628"/>
                  </a:lnTo>
                  <a:lnTo>
                    <a:pt x="1635" y="9866"/>
                  </a:lnTo>
                  <a:cubicBezTo>
                    <a:pt x="1635" y="9966"/>
                    <a:pt x="1668" y="10033"/>
                    <a:pt x="1702" y="10066"/>
                  </a:cubicBezTo>
                  <a:cubicBezTo>
                    <a:pt x="1718" y="10083"/>
                    <a:pt x="1743" y="10091"/>
                    <a:pt x="1773" y="10091"/>
                  </a:cubicBezTo>
                  <a:cubicBezTo>
                    <a:pt x="1802" y="10091"/>
                    <a:pt x="1835" y="10083"/>
                    <a:pt x="1868" y="10066"/>
                  </a:cubicBezTo>
                  <a:lnTo>
                    <a:pt x="2903" y="9466"/>
                  </a:lnTo>
                  <a:cubicBezTo>
                    <a:pt x="2969" y="9432"/>
                    <a:pt x="3003" y="9366"/>
                    <a:pt x="3036" y="9299"/>
                  </a:cubicBezTo>
                  <a:cubicBezTo>
                    <a:pt x="3069" y="9199"/>
                    <a:pt x="3103" y="9099"/>
                    <a:pt x="3103" y="9032"/>
                  </a:cubicBezTo>
                  <a:lnTo>
                    <a:pt x="3103" y="2761"/>
                  </a:lnTo>
                  <a:lnTo>
                    <a:pt x="4504" y="1960"/>
                  </a:lnTo>
                  <a:cubicBezTo>
                    <a:pt x="4570" y="1927"/>
                    <a:pt x="4637" y="1860"/>
                    <a:pt x="4670" y="1794"/>
                  </a:cubicBezTo>
                  <a:cubicBezTo>
                    <a:pt x="4704" y="1694"/>
                    <a:pt x="4704" y="1593"/>
                    <a:pt x="4704" y="1493"/>
                  </a:cubicBezTo>
                  <a:lnTo>
                    <a:pt x="4704" y="226"/>
                  </a:lnTo>
                  <a:cubicBezTo>
                    <a:pt x="4737" y="126"/>
                    <a:pt x="4704" y="59"/>
                    <a:pt x="4670" y="26"/>
                  </a:cubicBezTo>
                  <a:cubicBezTo>
                    <a:pt x="4637" y="9"/>
                    <a:pt x="4604" y="1"/>
                    <a:pt x="4575"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6" name="Google Shape;296;p5"/>
            <p:cNvSpPr/>
            <p:nvPr/>
          </p:nvSpPr>
          <p:spPr>
            <a:xfrm>
              <a:off x="4249050" y="3609900"/>
              <a:ext cx="118425" cy="253125"/>
            </a:xfrm>
            <a:custGeom>
              <a:rect b="b" l="l" r="r" t="t"/>
              <a:pathLst>
                <a:path extrusionOk="0" h="10125" w="4737">
                  <a:moveTo>
                    <a:pt x="4574" y="1"/>
                  </a:moveTo>
                  <a:cubicBezTo>
                    <a:pt x="4545" y="1"/>
                    <a:pt x="4520" y="9"/>
                    <a:pt x="4503" y="26"/>
                  </a:cubicBezTo>
                  <a:lnTo>
                    <a:pt x="234" y="2494"/>
                  </a:lnTo>
                  <a:cubicBezTo>
                    <a:pt x="167" y="2561"/>
                    <a:pt x="100" y="2627"/>
                    <a:pt x="100" y="2694"/>
                  </a:cubicBezTo>
                  <a:cubicBezTo>
                    <a:pt x="33" y="2761"/>
                    <a:pt x="33" y="2861"/>
                    <a:pt x="0" y="2961"/>
                  </a:cubicBezTo>
                  <a:lnTo>
                    <a:pt x="0" y="4262"/>
                  </a:lnTo>
                  <a:cubicBezTo>
                    <a:pt x="0" y="4329"/>
                    <a:pt x="33" y="4395"/>
                    <a:pt x="100" y="4462"/>
                  </a:cubicBezTo>
                  <a:cubicBezTo>
                    <a:pt x="117" y="4479"/>
                    <a:pt x="142" y="4487"/>
                    <a:pt x="167" y="4487"/>
                  </a:cubicBezTo>
                  <a:cubicBezTo>
                    <a:pt x="192" y="4487"/>
                    <a:pt x="217" y="4479"/>
                    <a:pt x="234" y="4462"/>
                  </a:cubicBezTo>
                  <a:lnTo>
                    <a:pt x="1635" y="3662"/>
                  </a:lnTo>
                  <a:lnTo>
                    <a:pt x="1635" y="9899"/>
                  </a:lnTo>
                  <a:cubicBezTo>
                    <a:pt x="1635" y="9966"/>
                    <a:pt x="1668" y="10033"/>
                    <a:pt x="1701" y="10099"/>
                  </a:cubicBezTo>
                  <a:cubicBezTo>
                    <a:pt x="1718" y="10116"/>
                    <a:pt x="1743" y="10124"/>
                    <a:pt x="1772" y="10124"/>
                  </a:cubicBezTo>
                  <a:cubicBezTo>
                    <a:pt x="1801" y="10124"/>
                    <a:pt x="1835" y="10116"/>
                    <a:pt x="1868" y="10099"/>
                  </a:cubicBezTo>
                  <a:lnTo>
                    <a:pt x="2902" y="9499"/>
                  </a:lnTo>
                  <a:cubicBezTo>
                    <a:pt x="2969" y="9432"/>
                    <a:pt x="3002" y="9366"/>
                    <a:pt x="3036" y="9299"/>
                  </a:cubicBezTo>
                  <a:cubicBezTo>
                    <a:pt x="3069" y="9232"/>
                    <a:pt x="3102" y="9132"/>
                    <a:pt x="3102" y="9032"/>
                  </a:cubicBezTo>
                  <a:lnTo>
                    <a:pt x="3102" y="2794"/>
                  </a:lnTo>
                  <a:lnTo>
                    <a:pt x="4503" y="1994"/>
                  </a:lnTo>
                  <a:cubicBezTo>
                    <a:pt x="4570" y="1927"/>
                    <a:pt x="4637" y="1860"/>
                    <a:pt x="4670" y="1794"/>
                  </a:cubicBezTo>
                  <a:cubicBezTo>
                    <a:pt x="4703" y="1693"/>
                    <a:pt x="4703" y="1627"/>
                    <a:pt x="4703" y="1527"/>
                  </a:cubicBezTo>
                  <a:lnTo>
                    <a:pt x="4703" y="226"/>
                  </a:lnTo>
                  <a:cubicBezTo>
                    <a:pt x="4737" y="159"/>
                    <a:pt x="4703" y="92"/>
                    <a:pt x="4670" y="26"/>
                  </a:cubicBezTo>
                  <a:cubicBezTo>
                    <a:pt x="4637" y="9"/>
                    <a:pt x="4603" y="1"/>
                    <a:pt x="4574"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7" name="Google Shape;297;p5"/>
            <p:cNvSpPr/>
            <p:nvPr/>
          </p:nvSpPr>
          <p:spPr>
            <a:xfrm>
              <a:off x="4384975" y="3540675"/>
              <a:ext cx="105100" cy="267300"/>
            </a:xfrm>
            <a:custGeom>
              <a:rect b="b" l="l" r="r" t="t"/>
              <a:pathLst>
                <a:path extrusionOk="0" h="10692" w="4204">
                  <a:moveTo>
                    <a:pt x="3986" y="1"/>
                  </a:moveTo>
                  <a:cubicBezTo>
                    <a:pt x="3961" y="1"/>
                    <a:pt x="3936" y="9"/>
                    <a:pt x="3903" y="26"/>
                  </a:cubicBezTo>
                  <a:lnTo>
                    <a:pt x="234" y="2161"/>
                  </a:lnTo>
                  <a:cubicBezTo>
                    <a:pt x="167" y="2194"/>
                    <a:pt x="100" y="2261"/>
                    <a:pt x="67" y="2328"/>
                  </a:cubicBezTo>
                  <a:cubicBezTo>
                    <a:pt x="34" y="2394"/>
                    <a:pt x="0" y="2494"/>
                    <a:pt x="0" y="2594"/>
                  </a:cubicBezTo>
                  <a:lnTo>
                    <a:pt x="0" y="10467"/>
                  </a:lnTo>
                  <a:cubicBezTo>
                    <a:pt x="0" y="10567"/>
                    <a:pt x="34" y="10634"/>
                    <a:pt x="67" y="10667"/>
                  </a:cubicBezTo>
                  <a:cubicBezTo>
                    <a:pt x="84" y="10684"/>
                    <a:pt x="109" y="10692"/>
                    <a:pt x="138" y="10692"/>
                  </a:cubicBezTo>
                  <a:cubicBezTo>
                    <a:pt x="167" y="10692"/>
                    <a:pt x="200" y="10684"/>
                    <a:pt x="234" y="10667"/>
                  </a:cubicBezTo>
                  <a:lnTo>
                    <a:pt x="3970" y="8499"/>
                  </a:lnTo>
                  <a:cubicBezTo>
                    <a:pt x="4036" y="8465"/>
                    <a:pt x="4103" y="8399"/>
                    <a:pt x="4137" y="8332"/>
                  </a:cubicBezTo>
                  <a:cubicBezTo>
                    <a:pt x="4170" y="8232"/>
                    <a:pt x="4170" y="8132"/>
                    <a:pt x="4170" y="8065"/>
                  </a:cubicBezTo>
                  <a:lnTo>
                    <a:pt x="4170" y="6764"/>
                  </a:lnTo>
                  <a:cubicBezTo>
                    <a:pt x="4203" y="6697"/>
                    <a:pt x="4170" y="6631"/>
                    <a:pt x="4137" y="6564"/>
                  </a:cubicBezTo>
                  <a:cubicBezTo>
                    <a:pt x="4103" y="6547"/>
                    <a:pt x="4070" y="6539"/>
                    <a:pt x="4041" y="6539"/>
                  </a:cubicBezTo>
                  <a:cubicBezTo>
                    <a:pt x="4011" y="6539"/>
                    <a:pt x="3986" y="6547"/>
                    <a:pt x="3970" y="6564"/>
                  </a:cubicBezTo>
                  <a:lnTo>
                    <a:pt x="1468" y="7998"/>
                  </a:lnTo>
                  <a:lnTo>
                    <a:pt x="1468" y="6631"/>
                  </a:lnTo>
                  <a:lnTo>
                    <a:pt x="3736" y="5330"/>
                  </a:lnTo>
                  <a:cubicBezTo>
                    <a:pt x="3803" y="5296"/>
                    <a:pt x="3870" y="5230"/>
                    <a:pt x="3903" y="5130"/>
                  </a:cubicBezTo>
                  <a:cubicBezTo>
                    <a:pt x="3936" y="5063"/>
                    <a:pt x="3936" y="4963"/>
                    <a:pt x="3936" y="4863"/>
                  </a:cubicBezTo>
                  <a:lnTo>
                    <a:pt x="3936" y="3595"/>
                  </a:lnTo>
                  <a:cubicBezTo>
                    <a:pt x="3970" y="3495"/>
                    <a:pt x="3936" y="3428"/>
                    <a:pt x="3903" y="3395"/>
                  </a:cubicBezTo>
                  <a:cubicBezTo>
                    <a:pt x="3870" y="3378"/>
                    <a:pt x="3836" y="3370"/>
                    <a:pt x="3807" y="3370"/>
                  </a:cubicBezTo>
                  <a:cubicBezTo>
                    <a:pt x="3778" y="3370"/>
                    <a:pt x="3753" y="3378"/>
                    <a:pt x="3736" y="3395"/>
                  </a:cubicBezTo>
                  <a:lnTo>
                    <a:pt x="1468" y="4696"/>
                  </a:lnTo>
                  <a:lnTo>
                    <a:pt x="1468" y="3362"/>
                  </a:lnTo>
                  <a:lnTo>
                    <a:pt x="3903" y="1961"/>
                  </a:lnTo>
                  <a:cubicBezTo>
                    <a:pt x="3970" y="1927"/>
                    <a:pt x="4036" y="1861"/>
                    <a:pt x="4070" y="1794"/>
                  </a:cubicBezTo>
                  <a:cubicBezTo>
                    <a:pt x="4103" y="1694"/>
                    <a:pt x="4137" y="1627"/>
                    <a:pt x="4137" y="1527"/>
                  </a:cubicBezTo>
                  <a:lnTo>
                    <a:pt x="4137" y="226"/>
                  </a:lnTo>
                  <a:cubicBezTo>
                    <a:pt x="4137" y="159"/>
                    <a:pt x="4103" y="93"/>
                    <a:pt x="4070" y="26"/>
                  </a:cubicBezTo>
                  <a:cubicBezTo>
                    <a:pt x="4036" y="9"/>
                    <a:pt x="4011" y="1"/>
                    <a:pt x="3986"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8" name="Google Shape;298;p5"/>
            <p:cNvSpPr/>
            <p:nvPr/>
          </p:nvSpPr>
          <p:spPr>
            <a:xfrm>
              <a:off x="4512550" y="3459800"/>
              <a:ext cx="115950" cy="274800"/>
            </a:xfrm>
            <a:custGeom>
              <a:rect b="b" l="l" r="r" t="t"/>
              <a:pathLst>
                <a:path extrusionOk="0" h="10992" w="4638">
                  <a:moveTo>
                    <a:pt x="4504" y="0"/>
                  </a:moveTo>
                  <a:cubicBezTo>
                    <a:pt x="4479" y="0"/>
                    <a:pt x="4454" y="9"/>
                    <a:pt x="4437" y="25"/>
                  </a:cubicBezTo>
                  <a:lnTo>
                    <a:pt x="3403" y="626"/>
                  </a:lnTo>
                  <a:cubicBezTo>
                    <a:pt x="3337" y="659"/>
                    <a:pt x="3270" y="726"/>
                    <a:pt x="3237" y="792"/>
                  </a:cubicBezTo>
                  <a:cubicBezTo>
                    <a:pt x="3203" y="893"/>
                    <a:pt x="3170" y="993"/>
                    <a:pt x="3170" y="1093"/>
                  </a:cubicBezTo>
                  <a:lnTo>
                    <a:pt x="3170" y="5196"/>
                  </a:lnTo>
                  <a:lnTo>
                    <a:pt x="1369" y="2060"/>
                  </a:lnTo>
                  <a:cubicBezTo>
                    <a:pt x="1335" y="2027"/>
                    <a:pt x="1302" y="1993"/>
                    <a:pt x="1268" y="1960"/>
                  </a:cubicBezTo>
                  <a:cubicBezTo>
                    <a:pt x="1240" y="1932"/>
                    <a:pt x="1212" y="1921"/>
                    <a:pt x="1181" y="1921"/>
                  </a:cubicBezTo>
                  <a:cubicBezTo>
                    <a:pt x="1139" y="1921"/>
                    <a:pt x="1093" y="1941"/>
                    <a:pt x="1035" y="1960"/>
                  </a:cubicBezTo>
                  <a:lnTo>
                    <a:pt x="201" y="2427"/>
                  </a:lnTo>
                  <a:cubicBezTo>
                    <a:pt x="134" y="2494"/>
                    <a:pt x="68" y="2560"/>
                    <a:pt x="68" y="2627"/>
                  </a:cubicBezTo>
                  <a:cubicBezTo>
                    <a:pt x="1" y="2694"/>
                    <a:pt x="1" y="2794"/>
                    <a:pt x="1" y="2894"/>
                  </a:cubicBezTo>
                  <a:lnTo>
                    <a:pt x="1" y="10766"/>
                  </a:lnTo>
                  <a:cubicBezTo>
                    <a:pt x="1" y="10833"/>
                    <a:pt x="1" y="10900"/>
                    <a:pt x="68" y="10966"/>
                  </a:cubicBezTo>
                  <a:cubicBezTo>
                    <a:pt x="84" y="10983"/>
                    <a:pt x="109" y="10991"/>
                    <a:pt x="134" y="10991"/>
                  </a:cubicBezTo>
                  <a:cubicBezTo>
                    <a:pt x="159" y="10991"/>
                    <a:pt x="184" y="10983"/>
                    <a:pt x="201" y="10966"/>
                  </a:cubicBezTo>
                  <a:lnTo>
                    <a:pt x="1235" y="10366"/>
                  </a:lnTo>
                  <a:cubicBezTo>
                    <a:pt x="1302" y="10333"/>
                    <a:pt x="1369" y="10266"/>
                    <a:pt x="1402" y="10166"/>
                  </a:cubicBezTo>
                  <a:cubicBezTo>
                    <a:pt x="1435" y="10099"/>
                    <a:pt x="1469" y="9999"/>
                    <a:pt x="1469" y="9899"/>
                  </a:cubicBezTo>
                  <a:lnTo>
                    <a:pt x="1469" y="5796"/>
                  </a:lnTo>
                  <a:lnTo>
                    <a:pt x="3270" y="8898"/>
                  </a:lnTo>
                  <a:cubicBezTo>
                    <a:pt x="3303" y="8965"/>
                    <a:pt x="3337" y="8998"/>
                    <a:pt x="3370" y="9032"/>
                  </a:cubicBezTo>
                  <a:cubicBezTo>
                    <a:pt x="3403" y="9048"/>
                    <a:pt x="3437" y="9057"/>
                    <a:pt x="3474" y="9057"/>
                  </a:cubicBezTo>
                  <a:cubicBezTo>
                    <a:pt x="3512" y="9057"/>
                    <a:pt x="3553" y="9048"/>
                    <a:pt x="3603" y="9032"/>
                  </a:cubicBezTo>
                  <a:lnTo>
                    <a:pt x="4437" y="8565"/>
                  </a:lnTo>
                  <a:cubicBezTo>
                    <a:pt x="4504" y="8498"/>
                    <a:pt x="4537" y="8431"/>
                    <a:pt x="4571" y="8365"/>
                  </a:cubicBezTo>
                  <a:cubicBezTo>
                    <a:pt x="4638" y="8298"/>
                    <a:pt x="4638" y="8198"/>
                    <a:pt x="4638" y="8098"/>
                  </a:cubicBezTo>
                  <a:lnTo>
                    <a:pt x="4638" y="225"/>
                  </a:lnTo>
                  <a:cubicBezTo>
                    <a:pt x="4638" y="159"/>
                    <a:pt x="4638" y="59"/>
                    <a:pt x="4571" y="25"/>
                  </a:cubicBezTo>
                  <a:cubicBezTo>
                    <a:pt x="4554" y="9"/>
                    <a:pt x="4529" y="0"/>
                    <a:pt x="4504"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9" name="Google Shape;299;p5"/>
            <p:cNvSpPr/>
            <p:nvPr/>
          </p:nvSpPr>
          <p:spPr>
            <a:xfrm>
              <a:off x="4646000" y="3380775"/>
              <a:ext cx="117600" cy="252925"/>
            </a:xfrm>
            <a:custGeom>
              <a:rect b="b" l="l" r="r" t="t"/>
              <a:pathLst>
                <a:path extrusionOk="0" h="10117" w="4704">
                  <a:moveTo>
                    <a:pt x="4570" y="1"/>
                  </a:moveTo>
                  <a:cubicBezTo>
                    <a:pt x="4545" y="1"/>
                    <a:pt x="4520" y="17"/>
                    <a:pt x="4503" y="51"/>
                  </a:cubicBezTo>
                  <a:lnTo>
                    <a:pt x="234" y="2519"/>
                  </a:lnTo>
                  <a:cubicBezTo>
                    <a:pt x="167" y="2552"/>
                    <a:pt x="100" y="2619"/>
                    <a:pt x="67" y="2686"/>
                  </a:cubicBezTo>
                  <a:cubicBezTo>
                    <a:pt x="33" y="2786"/>
                    <a:pt x="0" y="2886"/>
                    <a:pt x="0" y="2953"/>
                  </a:cubicBezTo>
                  <a:lnTo>
                    <a:pt x="0" y="4254"/>
                  </a:lnTo>
                  <a:cubicBezTo>
                    <a:pt x="0" y="4320"/>
                    <a:pt x="33" y="4387"/>
                    <a:pt x="67" y="4454"/>
                  </a:cubicBezTo>
                  <a:cubicBezTo>
                    <a:pt x="100" y="4471"/>
                    <a:pt x="133" y="4479"/>
                    <a:pt x="163" y="4479"/>
                  </a:cubicBezTo>
                  <a:cubicBezTo>
                    <a:pt x="192" y="4479"/>
                    <a:pt x="217" y="4471"/>
                    <a:pt x="234" y="4454"/>
                  </a:cubicBezTo>
                  <a:lnTo>
                    <a:pt x="1635" y="3653"/>
                  </a:lnTo>
                  <a:lnTo>
                    <a:pt x="1635" y="9891"/>
                  </a:lnTo>
                  <a:cubicBezTo>
                    <a:pt x="1601" y="9958"/>
                    <a:pt x="1635" y="10058"/>
                    <a:pt x="1701" y="10091"/>
                  </a:cubicBezTo>
                  <a:cubicBezTo>
                    <a:pt x="1718" y="10108"/>
                    <a:pt x="1743" y="10116"/>
                    <a:pt x="1768" y="10116"/>
                  </a:cubicBezTo>
                  <a:cubicBezTo>
                    <a:pt x="1793" y="10116"/>
                    <a:pt x="1818" y="10108"/>
                    <a:pt x="1835" y="10091"/>
                  </a:cubicBezTo>
                  <a:lnTo>
                    <a:pt x="2869" y="9491"/>
                  </a:lnTo>
                  <a:cubicBezTo>
                    <a:pt x="2935" y="9457"/>
                    <a:pt x="3002" y="9391"/>
                    <a:pt x="3036" y="9324"/>
                  </a:cubicBezTo>
                  <a:cubicBezTo>
                    <a:pt x="3069" y="9224"/>
                    <a:pt x="3102" y="9124"/>
                    <a:pt x="3102" y="9057"/>
                  </a:cubicBezTo>
                  <a:lnTo>
                    <a:pt x="3102" y="2786"/>
                  </a:lnTo>
                  <a:lnTo>
                    <a:pt x="4503" y="1985"/>
                  </a:lnTo>
                  <a:cubicBezTo>
                    <a:pt x="4570" y="1952"/>
                    <a:pt x="4603" y="1885"/>
                    <a:pt x="4637" y="1785"/>
                  </a:cubicBezTo>
                  <a:cubicBezTo>
                    <a:pt x="4670" y="1719"/>
                    <a:pt x="4703" y="1618"/>
                    <a:pt x="4703" y="1518"/>
                  </a:cubicBezTo>
                  <a:lnTo>
                    <a:pt x="4703" y="251"/>
                  </a:lnTo>
                  <a:cubicBezTo>
                    <a:pt x="4703" y="151"/>
                    <a:pt x="4670" y="84"/>
                    <a:pt x="4637" y="51"/>
                  </a:cubicBezTo>
                  <a:cubicBezTo>
                    <a:pt x="4620" y="17"/>
                    <a:pt x="4595" y="1"/>
                    <a:pt x="4570"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0" name="Google Shape;300;p5"/>
            <p:cNvSpPr/>
            <p:nvPr/>
          </p:nvSpPr>
          <p:spPr>
            <a:xfrm>
              <a:off x="4781075" y="3349725"/>
              <a:ext cx="36725" cy="229750"/>
            </a:xfrm>
            <a:custGeom>
              <a:rect b="b" l="l" r="r" t="t"/>
              <a:pathLst>
                <a:path extrusionOk="0" h="9190" w="1469">
                  <a:moveTo>
                    <a:pt x="1335" y="0"/>
                  </a:moveTo>
                  <a:cubicBezTo>
                    <a:pt x="1310" y="0"/>
                    <a:pt x="1285" y="8"/>
                    <a:pt x="1268" y="25"/>
                  </a:cubicBezTo>
                  <a:lnTo>
                    <a:pt x="234" y="626"/>
                  </a:lnTo>
                  <a:cubicBezTo>
                    <a:pt x="134" y="659"/>
                    <a:pt x="101" y="726"/>
                    <a:pt x="68" y="826"/>
                  </a:cubicBezTo>
                  <a:cubicBezTo>
                    <a:pt x="34" y="892"/>
                    <a:pt x="1" y="992"/>
                    <a:pt x="1" y="1093"/>
                  </a:cubicBezTo>
                  <a:lnTo>
                    <a:pt x="1" y="8965"/>
                  </a:lnTo>
                  <a:cubicBezTo>
                    <a:pt x="1" y="9032"/>
                    <a:pt x="34" y="9132"/>
                    <a:pt x="68" y="9165"/>
                  </a:cubicBezTo>
                  <a:cubicBezTo>
                    <a:pt x="84" y="9182"/>
                    <a:pt x="109" y="9190"/>
                    <a:pt x="139" y="9190"/>
                  </a:cubicBezTo>
                  <a:cubicBezTo>
                    <a:pt x="168" y="9190"/>
                    <a:pt x="201" y="9182"/>
                    <a:pt x="234" y="9165"/>
                  </a:cubicBezTo>
                  <a:lnTo>
                    <a:pt x="1268" y="8598"/>
                  </a:lnTo>
                  <a:cubicBezTo>
                    <a:pt x="1335" y="8531"/>
                    <a:pt x="1369" y="8464"/>
                    <a:pt x="1402" y="8398"/>
                  </a:cubicBezTo>
                  <a:cubicBezTo>
                    <a:pt x="1435" y="8331"/>
                    <a:pt x="1469" y="8231"/>
                    <a:pt x="1469" y="8131"/>
                  </a:cubicBezTo>
                  <a:lnTo>
                    <a:pt x="1469" y="225"/>
                  </a:lnTo>
                  <a:cubicBezTo>
                    <a:pt x="1469" y="159"/>
                    <a:pt x="1469" y="92"/>
                    <a:pt x="1402" y="25"/>
                  </a:cubicBezTo>
                  <a:cubicBezTo>
                    <a:pt x="1385" y="8"/>
                    <a:pt x="1360" y="0"/>
                    <a:pt x="1335"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1" name="Google Shape;301;p5"/>
            <p:cNvSpPr/>
            <p:nvPr/>
          </p:nvSpPr>
          <p:spPr>
            <a:xfrm>
              <a:off x="4841125" y="3286800"/>
              <a:ext cx="124275" cy="236200"/>
            </a:xfrm>
            <a:custGeom>
              <a:rect b="b" l="l" r="r" t="t"/>
              <a:pathLst>
                <a:path extrusionOk="0" h="9448" w="4971">
                  <a:moveTo>
                    <a:pt x="2903" y="2142"/>
                  </a:moveTo>
                  <a:cubicBezTo>
                    <a:pt x="3036" y="2142"/>
                    <a:pt x="3136" y="2175"/>
                    <a:pt x="3203" y="2275"/>
                  </a:cubicBezTo>
                  <a:cubicBezTo>
                    <a:pt x="3303" y="2375"/>
                    <a:pt x="3370" y="2475"/>
                    <a:pt x="3403" y="2609"/>
                  </a:cubicBezTo>
                  <a:cubicBezTo>
                    <a:pt x="3436" y="2776"/>
                    <a:pt x="3470" y="2942"/>
                    <a:pt x="3503" y="3109"/>
                  </a:cubicBezTo>
                  <a:lnTo>
                    <a:pt x="3503" y="3576"/>
                  </a:lnTo>
                  <a:lnTo>
                    <a:pt x="3503" y="4110"/>
                  </a:lnTo>
                  <a:lnTo>
                    <a:pt x="3503" y="4677"/>
                  </a:lnTo>
                  <a:lnTo>
                    <a:pt x="3503" y="5177"/>
                  </a:lnTo>
                  <a:cubicBezTo>
                    <a:pt x="3470" y="5578"/>
                    <a:pt x="3370" y="5978"/>
                    <a:pt x="3236" y="6345"/>
                  </a:cubicBezTo>
                  <a:cubicBezTo>
                    <a:pt x="3103" y="6678"/>
                    <a:pt x="2836" y="6979"/>
                    <a:pt x="2502" y="7179"/>
                  </a:cubicBezTo>
                  <a:cubicBezTo>
                    <a:pt x="2352" y="7262"/>
                    <a:pt x="2211" y="7304"/>
                    <a:pt x="2085" y="7304"/>
                  </a:cubicBezTo>
                  <a:cubicBezTo>
                    <a:pt x="1960" y="7304"/>
                    <a:pt x="1852" y="7262"/>
                    <a:pt x="1769" y="7179"/>
                  </a:cubicBezTo>
                  <a:cubicBezTo>
                    <a:pt x="1568" y="6945"/>
                    <a:pt x="1502" y="6645"/>
                    <a:pt x="1502" y="6345"/>
                  </a:cubicBezTo>
                  <a:lnTo>
                    <a:pt x="1502" y="5844"/>
                  </a:lnTo>
                  <a:lnTo>
                    <a:pt x="1502" y="5311"/>
                  </a:lnTo>
                  <a:lnTo>
                    <a:pt x="1502" y="4777"/>
                  </a:lnTo>
                  <a:lnTo>
                    <a:pt x="1502" y="4277"/>
                  </a:lnTo>
                  <a:cubicBezTo>
                    <a:pt x="1502" y="4077"/>
                    <a:pt x="1535" y="3876"/>
                    <a:pt x="1568" y="3676"/>
                  </a:cubicBezTo>
                  <a:cubicBezTo>
                    <a:pt x="1635" y="3476"/>
                    <a:pt x="1702" y="3309"/>
                    <a:pt x="1769" y="3109"/>
                  </a:cubicBezTo>
                  <a:cubicBezTo>
                    <a:pt x="1835" y="2942"/>
                    <a:pt x="1935" y="2776"/>
                    <a:pt x="2069" y="2642"/>
                  </a:cubicBezTo>
                  <a:cubicBezTo>
                    <a:pt x="2202" y="2509"/>
                    <a:pt x="2336" y="2375"/>
                    <a:pt x="2502" y="2275"/>
                  </a:cubicBezTo>
                  <a:cubicBezTo>
                    <a:pt x="2602" y="2209"/>
                    <a:pt x="2769" y="2142"/>
                    <a:pt x="2903" y="2142"/>
                  </a:cubicBezTo>
                  <a:close/>
                  <a:moveTo>
                    <a:pt x="3606" y="1"/>
                  </a:moveTo>
                  <a:cubicBezTo>
                    <a:pt x="3571" y="1"/>
                    <a:pt x="3537" y="3"/>
                    <a:pt x="3503" y="7"/>
                  </a:cubicBezTo>
                  <a:cubicBezTo>
                    <a:pt x="3136" y="7"/>
                    <a:pt x="2769" y="140"/>
                    <a:pt x="2469" y="341"/>
                  </a:cubicBezTo>
                  <a:cubicBezTo>
                    <a:pt x="2102" y="541"/>
                    <a:pt x="1735" y="841"/>
                    <a:pt x="1435" y="1208"/>
                  </a:cubicBezTo>
                  <a:cubicBezTo>
                    <a:pt x="1135" y="1541"/>
                    <a:pt x="901" y="1942"/>
                    <a:pt x="668" y="2342"/>
                  </a:cubicBezTo>
                  <a:cubicBezTo>
                    <a:pt x="468" y="2776"/>
                    <a:pt x="301" y="3209"/>
                    <a:pt x="201" y="3676"/>
                  </a:cubicBezTo>
                  <a:cubicBezTo>
                    <a:pt x="101" y="4143"/>
                    <a:pt x="34" y="4610"/>
                    <a:pt x="1" y="5077"/>
                  </a:cubicBezTo>
                  <a:cubicBezTo>
                    <a:pt x="1" y="5411"/>
                    <a:pt x="1" y="5778"/>
                    <a:pt x="1" y="6145"/>
                  </a:cubicBezTo>
                  <a:lnTo>
                    <a:pt x="1" y="7212"/>
                  </a:lnTo>
                  <a:cubicBezTo>
                    <a:pt x="1" y="7612"/>
                    <a:pt x="67" y="8013"/>
                    <a:pt x="201" y="8413"/>
                  </a:cubicBezTo>
                  <a:cubicBezTo>
                    <a:pt x="301" y="8680"/>
                    <a:pt x="468" y="8947"/>
                    <a:pt x="668" y="9180"/>
                  </a:cubicBezTo>
                  <a:cubicBezTo>
                    <a:pt x="901" y="9347"/>
                    <a:pt x="1168" y="9447"/>
                    <a:pt x="1435" y="9447"/>
                  </a:cubicBezTo>
                  <a:cubicBezTo>
                    <a:pt x="1802" y="9414"/>
                    <a:pt x="2169" y="9314"/>
                    <a:pt x="2469" y="9113"/>
                  </a:cubicBezTo>
                  <a:cubicBezTo>
                    <a:pt x="2869" y="8880"/>
                    <a:pt x="3203" y="8613"/>
                    <a:pt x="3503" y="8280"/>
                  </a:cubicBezTo>
                  <a:cubicBezTo>
                    <a:pt x="3803" y="7913"/>
                    <a:pt x="4070" y="7546"/>
                    <a:pt x="4270" y="7112"/>
                  </a:cubicBezTo>
                  <a:cubicBezTo>
                    <a:pt x="4470" y="6678"/>
                    <a:pt x="4637" y="6245"/>
                    <a:pt x="4771" y="5778"/>
                  </a:cubicBezTo>
                  <a:cubicBezTo>
                    <a:pt x="4871" y="5311"/>
                    <a:pt x="4937" y="4844"/>
                    <a:pt x="4971" y="4377"/>
                  </a:cubicBezTo>
                  <a:lnTo>
                    <a:pt x="4971" y="3309"/>
                  </a:lnTo>
                  <a:lnTo>
                    <a:pt x="4971" y="2209"/>
                  </a:lnTo>
                  <a:cubicBezTo>
                    <a:pt x="4937" y="1808"/>
                    <a:pt x="4871" y="1408"/>
                    <a:pt x="4771" y="1041"/>
                  </a:cubicBezTo>
                  <a:cubicBezTo>
                    <a:pt x="4671" y="741"/>
                    <a:pt x="4504" y="474"/>
                    <a:pt x="4270" y="274"/>
                  </a:cubicBezTo>
                  <a:cubicBezTo>
                    <a:pt x="4096" y="99"/>
                    <a:pt x="3845" y="1"/>
                    <a:pt x="3606"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2" name="Google Shape;302;p5"/>
            <p:cNvSpPr/>
            <p:nvPr/>
          </p:nvSpPr>
          <p:spPr>
            <a:xfrm>
              <a:off x="4987900" y="3184600"/>
              <a:ext cx="116775" cy="275625"/>
            </a:xfrm>
            <a:custGeom>
              <a:rect b="b" l="l" r="r" t="t"/>
              <a:pathLst>
                <a:path extrusionOk="0" h="11025" w="4671">
                  <a:moveTo>
                    <a:pt x="4537" y="0"/>
                  </a:moveTo>
                  <a:cubicBezTo>
                    <a:pt x="4512" y="0"/>
                    <a:pt x="4487" y="9"/>
                    <a:pt x="4470" y="25"/>
                  </a:cubicBezTo>
                  <a:lnTo>
                    <a:pt x="3403" y="626"/>
                  </a:lnTo>
                  <a:cubicBezTo>
                    <a:pt x="3336" y="693"/>
                    <a:pt x="3303" y="759"/>
                    <a:pt x="3269" y="826"/>
                  </a:cubicBezTo>
                  <a:cubicBezTo>
                    <a:pt x="3236" y="893"/>
                    <a:pt x="3203" y="993"/>
                    <a:pt x="3203" y="1093"/>
                  </a:cubicBezTo>
                  <a:lnTo>
                    <a:pt x="3203" y="5229"/>
                  </a:lnTo>
                  <a:lnTo>
                    <a:pt x="1368" y="2094"/>
                  </a:lnTo>
                  <a:cubicBezTo>
                    <a:pt x="1368" y="2027"/>
                    <a:pt x="1301" y="1993"/>
                    <a:pt x="1268" y="1993"/>
                  </a:cubicBezTo>
                  <a:cubicBezTo>
                    <a:pt x="1235" y="1960"/>
                    <a:pt x="1201" y="1943"/>
                    <a:pt x="1168" y="1943"/>
                  </a:cubicBezTo>
                  <a:cubicBezTo>
                    <a:pt x="1135" y="1943"/>
                    <a:pt x="1101" y="1960"/>
                    <a:pt x="1068" y="1993"/>
                  </a:cubicBezTo>
                  <a:lnTo>
                    <a:pt x="234" y="2460"/>
                  </a:lnTo>
                  <a:cubicBezTo>
                    <a:pt x="167" y="2494"/>
                    <a:pt x="101" y="2561"/>
                    <a:pt x="67" y="2627"/>
                  </a:cubicBezTo>
                  <a:cubicBezTo>
                    <a:pt x="34" y="2727"/>
                    <a:pt x="0" y="2827"/>
                    <a:pt x="0" y="2894"/>
                  </a:cubicBezTo>
                  <a:lnTo>
                    <a:pt x="0" y="10800"/>
                  </a:lnTo>
                  <a:cubicBezTo>
                    <a:pt x="0" y="10866"/>
                    <a:pt x="34" y="10933"/>
                    <a:pt x="67" y="11000"/>
                  </a:cubicBezTo>
                  <a:cubicBezTo>
                    <a:pt x="84" y="11017"/>
                    <a:pt x="109" y="11025"/>
                    <a:pt x="138" y="11025"/>
                  </a:cubicBezTo>
                  <a:cubicBezTo>
                    <a:pt x="167" y="11025"/>
                    <a:pt x="201" y="11017"/>
                    <a:pt x="234" y="11000"/>
                  </a:cubicBezTo>
                  <a:lnTo>
                    <a:pt x="1268" y="10366"/>
                  </a:lnTo>
                  <a:cubicBezTo>
                    <a:pt x="1335" y="10333"/>
                    <a:pt x="1401" y="10266"/>
                    <a:pt x="1435" y="10199"/>
                  </a:cubicBezTo>
                  <a:cubicBezTo>
                    <a:pt x="1468" y="10099"/>
                    <a:pt x="1468" y="10033"/>
                    <a:pt x="1468" y="9932"/>
                  </a:cubicBezTo>
                  <a:lnTo>
                    <a:pt x="1468" y="5796"/>
                  </a:lnTo>
                  <a:lnTo>
                    <a:pt x="3303" y="8932"/>
                  </a:lnTo>
                  <a:cubicBezTo>
                    <a:pt x="3336" y="8965"/>
                    <a:pt x="3370" y="8998"/>
                    <a:pt x="3403" y="9032"/>
                  </a:cubicBezTo>
                  <a:cubicBezTo>
                    <a:pt x="3436" y="9065"/>
                    <a:pt x="3478" y="9082"/>
                    <a:pt x="3520" y="9082"/>
                  </a:cubicBezTo>
                  <a:cubicBezTo>
                    <a:pt x="3561" y="9082"/>
                    <a:pt x="3603" y="9065"/>
                    <a:pt x="3636" y="9032"/>
                  </a:cubicBezTo>
                  <a:lnTo>
                    <a:pt x="4470" y="8565"/>
                  </a:lnTo>
                  <a:cubicBezTo>
                    <a:pt x="4537" y="8498"/>
                    <a:pt x="4570" y="8431"/>
                    <a:pt x="4604" y="8365"/>
                  </a:cubicBezTo>
                  <a:cubicBezTo>
                    <a:pt x="4637" y="8298"/>
                    <a:pt x="4670" y="8198"/>
                    <a:pt x="4670" y="8098"/>
                  </a:cubicBezTo>
                  <a:lnTo>
                    <a:pt x="4670" y="226"/>
                  </a:lnTo>
                  <a:cubicBezTo>
                    <a:pt x="4670" y="125"/>
                    <a:pt x="4637" y="59"/>
                    <a:pt x="4604" y="25"/>
                  </a:cubicBezTo>
                  <a:cubicBezTo>
                    <a:pt x="4587" y="9"/>
                    <a:pt x="4562" y="0"/>
                    <a:pt x="4537"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3" name="Google Shape;303;p5"/>
            <p:cNvSpPr/>
            <p:nvPr/>
          </p:nvSpPr>
          <p:spPr>
            <a:xfrm>
              <a:off x="3807050" y="3876575"/>
              <a:ext cx="105100" cy="383925"/>
            </a:xfrm>
            <a:custGeom>
              <a:rect b="b" l="l" r="r" t="t"/>
              <a:pathLst>
                <a:path extrusionOk="0" h="15357" w="4204">
                  <a:moveTo>
                    <a:pt x="3921" y="1"/>
                  </a:moveTo>
                  <a:cubicBezTo>
                    <a:pt x="3857" y="1"/>
                    <a:pt x="3784" y="22"/>
                    <a:pt x="3703" y="66"/>
                  </a:cubicBezTo>
                  <a:lnTo>
                    <a:pt x="534" y="1734"/>
                  </a:lnTo>
                  <a:cubicBezTo>
                    <a:pt x="201" y="1934"/>
                    <a:pt x="1" y="2268"/>
                    <a:pt x="1" y="2635"/>
                  </a:cubicBezTo>
                  <a:lnTo>
                    <a:pt x="268" y="14944"/>
                  </a:lnTo>
                  <a:cubicBezTo>
                    <a:pt x="219" y="15185"/>
                    <a:pt x="399" y="15357"/>
                    <a:pt x="603" y="15357"/>
                  </a:cubicBezTo>
                  <a:cubicBezTo>
                    <a:pt x="680" y="15357"/>
                    <a:pt x="761" y="15332"/>
                    <a:pt x="835" y="15277"/>
                  </a:cubicBezTo>
                  <a:lnTo>
                    <a:pt x="2503" y="14410"/>
                  </a:lnTo>
                  <a:cubicBezTo>
                    <a:pt x="2803" y="14210"/>
                    <a:pt x="3003" y="13876"/>
                    <a:pt x="3036" y="13509"/>
                  </a:cubicBezTo>
                  <a:lnTo>
                    <a:pt x="4204" y="400"/>
                  </a:lnTo>
                  <a:cubicBezTo>
                    <a:pt x="4204" y="156"/>
                    <a:pt x="4097" y="1"/>
                    <a:pt x="3921"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4" name="Google Shape;304;p5"/>
            <p:cNvSpPr/>
            <p:nvPr/>
          </p:nvSpPr>
          <p:spPr>
            <a:xfrm>
              <a:off x="3800575" y="4284675"/>
              <a:ext cx="87200" cy="121125"/>
            </a:xfrm>
            <a:custGeom>
              <a:rect b="b" l="l" r="r" t="t"/>
              <a:pathLst>
                <a:path extrusionOk="0" h="4845" w="3488">
                  <a:moveTo>
                    <a:pt x="2482" y="0"/>
                  </a:moveTo>
                  <a:cubicBezTo>
                    <a:pt x="2289" y="0"/>
                    <a:pt x="2070" y="58"/>
                    <a:pt x="1828" y="187"/>
                  </a:cubicBezTo>
                  <a:cubicBezTo>
                    <a:pt x="760" y="888"/>
                    <a:pt x="93" y="2055"/>
                    <a:pt x="26" y="3323"/>
                  </a:cubicBezTo>
                  <a:cubicBezTo>
                    <a:pt x="0" y="4173"/>
                    <a:pt x="353" y="4844"/>
                    <a:pt x="1007" y="4844"/>
                  </a:cubicBezTo>
                  <a:cubicBezTo>
                    <a:pt x="1199" y="4844"/>
                    <a:pt x="1418" y="4786"/>
                    <a:pt x="1661" y="4657"/>
                  </a:cubicBezTo>
                  <a:cubicBezTo>
                    <a:pt x="2728" y="3957"/>
                    <a:pt x="3395" y="2789"/>
                    <a:pt x="3462" y="1522"/>
                  </a:cubicBezTo>
                  <a:cubicBezTo>
                    <a:pt x="3488" y="671"/>
                    <a:pt x="3135" y="0"/>
                    <a:pt x="2482"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5" name="Google Shape;305;p5"/>
            <p:cNvSpPr/>
            <p:nvPr/>
          </p:nvSpPr>
          <p:spPr>
            <a:xfrm>
              <a:off x="3395100" y="3903425"/>
              <a:ext cx="168000" cy="83225"/>
            </a:xfrm>
            <a:custGeom>
              <a:rect b="b" l="l" r="r" t="t"/>
              <a:pathLst>
                <a:path extrusionOk="0" h="3329" w="6720">
                  <a:moveTo>
                    <a:pt x="6014" y="1"/>
                  </a:moveTo>
                  <a:cubicBezTo>
                    <a:pt x="5939" y="1"/>
                    <a:pt x="5857" y="19"/>
                    <a:pt x="5771" y="60"/>
                  </a:cubicBezTo>
                  <a:lnTo>
                    <a:pt x="501" y="2361"/>
                  </a:lnTo>
                  <a:cubicBezTo>
                    <a:pt x="0" y="2595"/>
                    <a:pt x="167" y="3329"/>
                    <a:pt x="701" y="3329"/>
                  </a:cubicBezTo>
                  <a:cubicBezTo>
                    <a:pt x="768" y="3329"/>
                    <a:pt x="834" y="3329"/>
                    <a:pt x="901" y="3295"/>
                  </a:cubicBezTo>
                  <a:lnTo>
                    <a:pt x="6171" y="994"/>
                  </a:lnTo>
                  <a:cubicBezTo>
                    <a:pt x="6719" y="734"/>
                    <a:pt x="6494" y="1"/>
                    <a:pt x="6014"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6" name="Google Shape;306;p5"/>
            <p:cNvSpPr/>
            <p:nvPr/>
          </p:nvSpPr>
          <p:spPr>
            <a:xfrm>
              <a:off x="3393250" y="3710675"/>
              <a:ext cx="184500" cy="84175"/>
            </a:xfrm>
            <a:custGeom>
              <a:rect b="b" l="l" r="r" t="t"/>
              <a:pathLst>
                <a:path extrusionOk="0" h="3367" w="7380">
                  <a:moveTo>
                    <a:pt x="756" y="0"/>
                  </a:moveTo>
                  <a:cubicBezTo>
                    <a:pt x="246" y="0"/>
                    <a:pt x="1" y="829"/>
                    <a:pt x="608" y="1032"/>
                  </a:cubicBezTo>
                  <a:lnTo>
                    <a:pt x="6479" y="3333"/>
                  </a:lnTo>
                  <a:cubicBezTo>
                    <a:pt x="6546" y="3367"/>
                    <a:pt x="6612" y="3367"/>
                    <a:pt x="6679" y="3367"/>
                  </a:cubicBezTo>
                  <a:cubicBezTo>
                    <a:pt x="7246" y="3367"/>
                    <a:pt x="7380" y="2599"/>
                    <a:pt x="6879" y="2399"/>
                  </a:cubicBezTo>
                  <a:lnTo>
                    <a:pt x="1008" y="64"/>
                  </a:lnTo>
                  <a:cubicBezTo>
                    <a:pt x="919" y="20"/>
                    <a:pt x="835" y="0"/>
                    <a:pt x="756"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7" name="Google Shape;307;p5"/>
            <p:cNvSpPr/>
            <p:nvPr/>
          </p:nvSpPr>
          <p:spPr>
            <a:xfrm>
              <a:off x="3536375" y="3518875"/>
              <a:ext cx="106425" cy="146725"/>
            </a:xfrm>
            <a:custGeom>
              <a:rect b="b" l="l" r="r" t="t"/>
              <a:pathLst>
                <a:path extrusionOk="0" h="5869" w="4257">
                  <a:moveTo>
                    <a:pt x="702" y="1"/>
                  </a:moveTo>
                  <a:cubicBezTo>
                    <a:pt x="351" y="1"/>
                    <a:pt x="0" y="383"/>
                    <a:pt x="254" y="798"/>
                  </a:cubicBezTo>
                  <a:lnTo>
                    <a:pt x="3156" y="5635"/>
                  </a:lnTo>
                  <a:cubicBezTo>
                    <a:pt x="3222" y="5768"/>
                    <a:pt x="3389" y="5868"/>
                    <a:pt x="3589" y="5868"/>
                  </a:cubicBezTo>
                  <a:cubicBezTo>
                    <a:pt x="3990" y="5868"/>
                    <a:pt x="4256" y="5435"/>
                    <a:pt x="4056" y="5101"/>
                  </a:cubicBezTo>
                  <a:lnTo>
                    <a:pt x="1121" y="264"/>
                  </a:lnTo>
                  <a:cubicBezTo>
                    <a:pt x="1017" y="78"/>
                    <a:pt x="860" y="1"/>
                    <a:pt x="702"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8" name="Google Shape;308;p5"/>
            <p:cNvSpPr/>
            <p:nvPr/>
          </p:nvSpPr>
          <p:spPr>
            <a:xfrm>
              <a:off x="5304800" y="3491500"/>
              <a:ext cx="166650" cy="95700"/>
            </a:xfrm>
            <a:custGeom>
              <a:rect b="b" l="l" r="r" t="t"/>
              <a:pathLst>
                <a:path extrusionOk="0" h="3828" w="6666">
                  <a:moveTo>
                    <a:pt x="5914" y="1"/>
                  </a:moveTo>
                  <a:cubicBezTo>
                    <a:pt x="5827" y="1"/>
                    <a:pt x="5733" y="28"/>
                    <a:pt x="5638" y="92"/>
                  </a:cubicBezTo>
                  <a:lnTo>
                    <a:pt x="334" y="2860"/>
                  </a:lnTo>
                  <a:cubicBezTo>
                    <a:pt x="67" y="2994"/>
                    <a:pt x="0" y="3327"/>
                    <a:pt x="134" y="3561"/>
                  </a:cubicBezTo>
                  <a:cubicBezTo>
                    <a:pt x="200" y="3727"/>
                    <a:pt x="367" y="3828"/>
                    <a:pt x="567" y="3828"/>
                  </a:cubicBezTo>
                  <a:cubicBezTo>
                    <a:pt x="667" y="3828"/>
                    <a:pt x="734" y="3828"/>
                    <a:pt x="801" y="3794"/>
                  </a:cubicBezTo>
                  <a:lnTo>
                    <a:pt x="6105" y="992"/>
                  </a:lnTo>
                  <a:cubicBezTo>
                    <a:pt x="6666" y="768"/>
                    <a:pt x="6377" y="1"/>
                    <a:pt x="5914"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9" name="Google Shape;309;p5"/>
            <p:cNvSpPr/>
            <p:nvPr/>
          </p:nvSpPr>
          <p:spPr>
            <a:xfrm>
              <a:off x="5290850" y="3695250"/>
              <a:ext cx="185750" cy="67900"/>
            </a:xfrm>
            <a:custGeom>
              <a:rect b="b" l="l" r="r" t="t"/>
              <a:pathLst>
                <a:path extrusionOk="0" h="2716" w="7430">
                  <a:moveTo>
                    <a:pt x="697" y="0"/>
                  </a:moveTo>
                  <a:cubicBezTo>
                    <a:pt x="162" y="0"/>
                    <a:pt x="0" y="764"/>
                    <a:pt x="558" y="981"/>
                  </a:cubicBezTo>
                  <a:lnTo>
                    <a:pt x="6596" y="2683"/>
                  </a:lnTo>
                  <a:lnTo>
                    <a:pt x="6729" y="2683"/>
                  </a:lnTo>
                  <a:lnTo>
                    <a:pt x="6729" y="2716"/>
                  </a:lnTo>
                  <a:cubicBezTo>
                    <a:pt x="7330" y="2683"/>
                    <a:pt x="7430" y="1849"/>
                    <a:pt x="6896" y="1682"/>
                  </a:cubicBezTo>
                  <a:lnTo>
                    <a:pt x="825" y="14"/>
                  </a:lnTo>
                  <a:cubicBezTo>
                    <a:pt x="780" y="5"/>
                    <a:pt x="737" y="0"/>
                    <a:pt x="697"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0" name="Google Shape;310;p5"/>
            <p:cNvSpPr/>
            <p:nvPr/>
          </p:nvSpPr>
          <p:spPr>
            <a:xfrm>
              <a:off x="5229325" y="3828550"/>
              <a:ext cx="108850" cy="135600"/>
            </a:xfrm>
            <a:custGeom>
              <a:rect b="b" l="l" r="r" t="t"/>
              <a:pathLst>
                <a:path extrusionOk="0" h="5424" w="4354">
                  <a:moveTo>
                    <a:pt x="668" y="1"/>
                  </a:moveTo>
                  <a:cubicBezTo>
                    <a:pt x="322" y="1"/>
                    <a:pt x="1" y="368"/>
                    <a:pt x="217" y="753"/>
                  </a:cubicBezTo>
                  <a:lnTo>
                    <a:pt x="3353" y="5190"/>
                  </a:lnTo>
                  <a:cubicBezTo>
                    <a:pt x="3453" y="5323"/>
                    <a:pt x="3620" y="5423"/>
                    <a:pt x="3786" y="5423"/>
                  </a:cubicBezTo>
                  <a:cubicBezTo>
                    <a:pt x="3886" y="5423"/>
                    <a:pt x="3953" y="5390"/>
                    <a:pt x="4053" y="5323"/>
                  </a:cubicBezTo>
                  <a:cubicBezTo>
                    <a:pt x="4287" y="5156"/>
                    <a:pt x="4353" y="4856"/>
                    <a:pt x="4187" y="4622"/>
                  </a:cubicBezTo>
                  <a:lnTo>
                    <a:pt x="1051" y="186"/>
                  </a:lnTo>
                  <a:cubicBezTo>
                    <a:pt x="939" y="56"/>
                    <a:pt x="802" y="1"/>
                    <a:pt x="668"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1" name="Google Shape;311;p5"/>
            <p:cNvSpPr/>
            <p:nvPr/>
          </p:nvSpPr>
          <p:spPr>
            <a:xfrm>
              <a:off x="2933100" y="453700"/>
              <a:ext cx="591275" cy="702425"/>
            </a:xfrm>
            <a:custGeom>
              <a:rect b="b" l="l" r="r" t="t"/>
              <a:pathLst>
                <a:path extrusionOk="0" h="28097" w="23651">
                  <a:moveTo>
                    <a:pt x="9031" y="0"/>
                  </a:moveTo>
                  <a:cubicBezTo>
                    <a:pt x="8071" y="0"/>
                    <a:pt x="7198" y="222"/>
                    <a:pt x="6438" y="650"/>
                  </a:cubicBezTo>
                  <a:cubicBezTo>
                    <a:pt x="5671" y="1117"/>
                    <a:pt x="3703" y="2218"/>
                    <a:pt x="2936" y="2685"/>
                  </a:cubicBezTo>
                  <a:cubicBezTo>
                    <a:pt x="1135" y="3719"/>
                    <a:pt x="0" y="5987"/>
                    <a:pt x="0" y="9190"/>
                  </a:cubicBezTo>
                  <a:cubicBezTo>
                    <a:pt x="0" y="15661"/>
                    <a:pt x="4537" y="23500"/>
                    <a:pt x="10108" y="26702"/>
                  </a:cubicBezTo>
                  <a:cubicBezTo>
                    <a:pt x="11739" y="27654"/>
                    <a:pt x="13268" y="28097"/>
                    <a:pt x="14623" y="28097"/>
                  </a:cubicBezTo>
                  <a:cubicBezTo>
                    <a:pt x="15596" y="28097"/>
                    <a:pt x="16479" y="27868"/>
                    <a:pt x="17246" y="27436"/>
                  </a:cubicBezTo>
                  <a:lnTo>
                    <a:pt x="20715" y="25435"/>
                  </a:lnTo>
                  <a:cubicBezTo>
                    <a:pt x="22517" y="24367"/>
                    <a:pt x="23651" y="22132"/>
                    <a:pt x="23651" y="18897"/>
                  </a:cubicBezTo>
                  <a:cubicBezTo>
                    <a:pt x="23651" y="12459"/>
                    <a:pt x="19114" y="4620"/>
                    <a:pt x="13543" y="1384"/>
                  </a:cubicBezTo>
                  <a:cubicBezTo>
                    <a:pt x="11921" y="446"/>
                    <a:pt x="10390" y="0"/>
                    <a:pt x="9031"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2" name="Google Shape;312;p5"/>
            <p:cNvSpPr/>
            <p:nvPr/>
          </p:nvSpPr>
          <p:spPr>
            <a:xfrm>
              <a:off x="2933100" y="453700"/>
              <a:ext cx="591275" cy="702425"/>
            </a:xfrm>
            <a:custGeom>
              <a:rect b="b" l="l" r="r" t="t"/>
              <a:pathLst>
                <a:path extrusionOk="0" h="28097" w="23651">
                  <a:moveTo>
                    <a:pt x="9031" y="0"/>
                  </a:moveTo>
                  <a:cubicBezTo>
                    <a:pt x="8071" y="0"/>
                    <a:pt x="7198" y="222"/>
                    <a:pt x="6438" y="650"/>
                  </a:cubicBezTo>
                  <a:cubicBezTo>
                    <a:pt x="5671" y="1117"/>
                    <a:pt x="3703" y="2218"/>
                    <a:pt x="2936" y="2685"/>
                  </a:cubicBezTo>
                  <a:cubicBezTo>
                    <a:pt x="1135" y="3719"/>
                    <a:pt x="0" y="5987"/>
                    <a:pt x="0" y="9190"/>
                  </a:cubicBezTo>
                  <a:cubicBezTo>
                    <a:pt x="0" y="15661"/>
                    <a:pt x="4537" y="23500"/>
                    <a:pt x="10108" y="26702"/>
                  </a:cubicBezTo>
                  <a:cubicBezTo>
                    <a:pt x="11739" y="27654"/>
                    <a:pt x="13268" y="28097"/>
                    <a:pt x="14623" y="28097"/>
                  </a:cubicBezTo>
                  <a:cubicBezTo>
                    <a:pt x="15596" y="28097"/>
                    <a:pt x="16479" y="27868"/>
                    <a:pt x="17246" y="27436"/>
                  </a:cubicBezTo>
                  <a:lnTo>
                    <a:pt x="20715" y="25435"/>
                  </a:lnTo>
                  <a:cubicBezTo>
                    <a:pt x="22517" y="24367"/>
                    <a:pt x="23651" y="22132"/>
                    <a:pt x="23651" y="18897"/>
                  </a:cubicBezTo>
                  <a:cubicBezTo>
                    <a:pt x="23651" y="12459"/>
                    <a:pt x="19114" y="4620"/>
                    <a:pt x="13543" y="1384"/>
                  </a:cubicBezTo>
                  <a:cubicBezTo>
                    <a:pt x="11921" y="446"/>
                    <a:pt x="10390" y="0"/>
                    <a:pt x="9031"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3" name="Google Shape;313;p5"/>
            <p:cNvSpPr/>
            <p:nvPr/>
          </p:nvSpPr>
          <p:spPr>
            <a:xfrm>
              <a:off x="3325875" y="1044525"/>
              <a:ext cx="254375" cy="184525"/>
            </a:xfrm>
            <a:custGeom>
              <a:rect b="b" l="l" r="r" t="t"/>
              <a:pathLst>
                <a:path extrusionOk="0" h="7381" w="10175">
                  <a:moveTo>
                    <a:pt x="6806" y="0"/>
                  </a:moveTo>
                  <a:lnTo>
                    <a:pt x="1" y="3937"/>
                  </a:lnTo>
                  <a:cubicBezTo>
                    <a:pt x="634" y="4937"/>
                    <a:pt x="1502" y="5805"/>
                    <a:pt x="2536" y="6438"/>
                  </a:cubicBezTo>
                  <a:cubicBezTo>
                    <a:pt x="3575" y="7050"/>
                    <a:pt x="4782" y="7381"/>
                    <a:pt x="6003" y="7381"/>
                  </a:cubicBezTo>
                  <a:cubicBezTo>
                    <a:pt x="6115" y="7381"/>
                    <a:pt x="6227" y="7378"/>
                    <a:pt x="6339" y="7372"/>
                  </a:cubicBezTo>
                  <a:cubicBezTo>
                    <a:pt x="6405" y="7372"/>
                    <a:pt x="6439" y="7372"/>
                    <a:pt x="6505" y="7339"/>
                  </a:cubicBezTo>
                  <a:lnTo>
                    <a:pt x="9941" y="5371"/>
                  </a:lnTo>
                  <a:cubicBezTo>
                    <a:pt x="10175" y="5238"/>
                    <a:pt x="10175" y="4904"/>
                    <a:pt x="9941" y="4771"/>
                  </a:cubicBezTo>
                  <a:cubicBezTo>
                    <a:pt x="8173" y="3803"/>
                    <a:pt x="7006" y="2035"/>
                    <a:pt x="6806"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4" name="Google Shape;314;p5"/>
            <p:cNvSpPr/>
            <p:nvPr/>
          </p:nvSpPr>
          <p:spPr>
            <a:xfrm>
              <a:off x="3325875" y="1044525"/>
              <a:ext cx="254375" cy="184525"/>
            </a:xfrm>
            <a:custGeom>
              <a:rect b="b" l="l" r="r" t="t"/>
              <a:pathLst>
                <a:path extrusionOk="0" h="7381" w="10175">
                  <a:moveTo>
                    <a:pt x="6806" y="0"/>
                  </a:moveTo>
                  <a:lnTo>
                    <a:pt x="1" y="3937"/>
                  </a:lnTo>
                  <a:cubicBezTo>
                    <a:pt x="634" y="4937"/>
                    <a:pt x="1502" y="5805"/>
                    <a:pt x="2536" y="6438"/>
                  </a:cubicBezTo>
                  <a:cubicBezTo>
                    <a:pt x="3575" y="7050"/>
                    <a:pt x="4782" y="7381"/>
                    <a:pt x="6003" y="7381"/>
                  </a:cubicBezTo>
                  <a:cubicBezTo>
                    <a:pt x="6115" y="7381"/>
                    <a:pt x="6227" y="7378"/>
                    <a:pt x="6339" y="7372"/>
                  </a:cubicBezTo>
                  <a:cubicBezTo>
                    <a:pt x="6405" y="7372"/>
                    <a:pt x="6439" y="7372"/>
                    <a:pt x="6505" y="7339"/>
                  </a:cubicBezTo>
                  <a:lnTo>
                    <a:pt x="9941" y="5371"/>
                  </a:lnTo>
                  <a:cubicBezTo>
                    <a:pt x="10175" y="5238"/>
                    <a:pt x="10175" y="4904"/>
                    <a:pt x="9941" y="4771"/>
                  </a:cubicBezTo>
                  <a:cubicBezTo>
                    <a:pt x="8173" y="3803"/>
                    <a:pt x="7006" y="2035"/>
                    <a:pt x="6806"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5" name="Google Shape;315;p5"/>
            <p:cNvSpPr/>
            <p:nvPr/>
          </p:nvSpPr>
          <p:spPr>
            <a:xfrm>
              <a:off x="2908075" y="503300"/>
              <a:ext cx="554600" cy="652575"/>
            </a:xfrm>
            <a:custGeom>
              <a:rect b="b" l="l" r="r" t="t"/>
              <a:pathLst>
                <a:path extrusionOk="0" h="26103" w="22184">
                  <a:moveTo>
                    <a:pt x="6580" y="1"/>
                  </a:moveTo>
                  <a:cubicBezTo>
                    <a:pt x="5638" y="1"/>
                    <a:pt x="4755" y="215"/>
                    <a:pt x="3970" y="668"/>
                  </a:cubicBezTo>
                  <a:cubicBezTo>
                    <a:pt x="1" y="2969"/>
                    <a:pt x="1" y="10341"/>
                    <a:pt x="3970" y="17180"/>
                  </a:cubicBezTo>
                  <a:cubicBezTo>
                    <a:pt x="7114" y="22641"/>
                    <a:pt x="11832" y="26102"/>
                    <a:pt x="15610" y="26102"/>
                  </a:cubicBezTo>
                  <a:cubicBezTo>
                    <a:pt x="16562" y="26102"/>
                    <a:pt x="17455" y="25882"/>
                    <a:pt x="18247" y="25419"/>
                  </a:cubicBezTo>
                  <a:cubicBezTo>
                    <a:pt x="22183" y="23150"/>
                    <a:pt x="22183" y="15779"/>
                    <a:pt x="18247" y="8940"/>
                  </a:cubicBezTo>
                  <a:cubicBezTo>
                    <a:pt x="15096" y="3466"/>
                    <a:pt x="10362" y="1"/>
                    <a:pt x="6580"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6" name="Google Shape;316;p5"/>
            <p:cNvSpPr/>
            <p:nvPr/>
          </p:nvSpPr>
          <p:spPr>
            <a:xfrm>
              <a:off x="3306278" y="1060134"/>
              <a:ext cx="181825" cy="172850"/>
            </a:xfrm>
            <a:custGeom>
              <a:rect b="b" l="l" r="r" t="t"/>
              <a:pathLst>
                <a:path extrusionOk="0" h="6914" w="7273">
                  <a:moveTo>
                    <a:pt x="3870" y="0"/>
                  </a:moveTo>
                  <a:lnTo>
                    <a:pt x="1" y="2235"/>
                  </a:lnTo>
                  <a:cubicBezTo>
                    <a:pt x="1" y="2235"/>
                    <a:pt x="334" y="4270"/>
                    <a:pt x="3003" y="5971"/>
                  </a:cubicBezTo>
                  <a:cubicBezTo>
                    <a:pt x="4072" y="6583"/>
                    <a:pt x="5254" y="6914"/>
                    <a:pt x="6470" y="6914"/>
                  </a:cubicBezTo>
                  <a:cubicBezTo>
                    <a:pt x="6582" y="6914"/>
                    <a:pt x="6694" y="6911"/>
                    <a:pt x="6806" y="6905"/>
                  </a:cubicBezTo>
                  <a:cubicBezTo>
                    <a:pt x="7172" y="6905"/>
                    <a:pt x="7273" y="6438"/>
                    <a:pt x="6972" y="6272"/>
                  </a:cubicBezTo>
                  <a:cubicBezTo>
                    <a:pt x="4737" y="5037"/>
                    <a:pt x="3470" y="2536"/>
                    <a:pt x="3870"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7" name="Google Shape;317;p5"/>
            <p:cNvSpPr/>
            <p:nvPr/>
          </p:nvSpPr>
          <p:spPr>
            <a:xfrm>
              <a:off x="3124900" y="619925"/>
              <a:ext cx="82575" cy="299550"/>
            </a:xfrm>
            <a:custGeom>
              <a:rect b="b" l="l" r="r" t="t"/>
              <a:pathLst>
                <a:path extrusionOk="0" h="11982" w="3303">
                  <a:moveTo>
                    <a:pt x="237" y="1"/>
                  </a:moveTo>
                  <a:cubicBezTo>
                    <a:pt x="93" y="1"/>
                    <a:pt x="1" y="107"/>
                    <a:pt x="1" y="306"/>
                  </a:cubicBezTo>
                  <a:lnTo>
                    <a:pt x="901" y="10513"/>
                  </a:lnTo>
                  <a:cubicBezTo>
                    <a:pt x="935" y="10813"/>
                    <a:pt x="1101" y="11080"/>
                    <a:pt x="1368" y="11247"/>
                  </a:cubicBezTo>
                  <a:lnTo>
                    <a:pt x="2669" y="11914"/>
                  </a:lnTo>
                  <a:cubicBezTo>
                    <a:pt x="2726" y="11961"/>
                    <a:pt x="2787" y="11982"/>
                    <a:pt x="2846" y="11982"/>
                  </a:cubicBezTo>
                  <a:cubicBezTo>
                    <a:pt x="2996" y="11982"/>
                    <a:pt x="3127" y="11848"/>
                    <a:pt x="3103" y="11681"/>
                  </a:cubicBezTo>
                  <a:lnTo>
                    <a:pt x="3303" y="2074"/>
                  </a:lnTo>
                  <a:cubicBezTo>
                    <a:pt x="3270" y="1774"/>
                    <a:pt x="3136" y="1507"/>
                    <a:pt x="2869" y="1373"/>
                  </a:cubicBezTo>
                  <a:lnTo>
                    <a:pt x="401" y="39"/>
                  </a:lnTo>
                  <a:cubicBezTo>
                    <a:pt x="341" y="13"/>
                    <a:pt x="286" y="1"/>
                    <a:pt x="237"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8" name="Google Shape;318;p5"/>
            <p:cNvSpPr/>
            <p:nvPr/>
          </p:nvSpPr>
          <p:spPr>
            <a:xfrm>
              <a:off x="3144275" y="938350"/>
              <a:ext cx="67825" cy="94300"/>
            </a:xfrm>
            <a:custGeom>
              <a:rect b="b" l="l" r="r" t="t"/>
              <a:pathLst>
                <a:path extrusionOk="0" h="3772" w="2713">
                  <a:moveTo>
                    <a:pt x="780" y="0"/>
                  </a:moveTo>
                  <a:cubicBezTo>
                    <a:pt x="272" y="0"/>
                    <a:pt x="0" y="510"/>
                    <a:pt x="26" y="1179"/>
                  </a:cubicBezTo>
                  <a:cubicBezTo>
                    <a:pt x="60" y="2179"/>
                    <a:pt x="593" y="3080"/>
                    <a:pt x="1427" y="3614"/>
                  </a:cubicBezTo>
                  <a:cubicBezTo>
                    <a:pt x="1622" y="3723"/>
                    <a:pt x="1797" y="3772"/>
                    <a:pt x="1949" y="3772"/>
                  </a:cubicBezTo>
                  <a:cubicBezTo>
                    <a:pt x="2450" y="3772"/>
                    <a:pt x="2713" y="3244"/>
                    <a:pt x="2661" y="2580"/>
                  </a:cubicBezTo>
                  <a:cubicBezTo>
                    <a:pt x="2628" y="1612"/>
                    <a:pt x="2094" y="678"/>
                    <a:pt x="1294" y="144"/>
                  </a:cubicBezTo>
                  <a:cubicBezTo>
                    <a:pt x="1103" y="45"/>
                    <a:pt x="931" y="0"/>
                    <a:pt x="780"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19" name="Google Shape;319;p5"/>
            <p:cNvSpPr/>
            <p:nvPr/>
          </p:nvSpPr>
          <p:spPr>
            <a:xfrm>
              <a:off x="5367325" y="719300"/>
              <a:ext cx="722225" cy="722200"/>
            </a:xfrm>
            <a:custGeom>
              <a:rect b="b" l="l" r="r" t="t"/>
              <a:pathLst>
                <a:path extrusionOk="0" h="28888" w="28889">
                  <a:moveTo>
                    <a:pt x="14445" y="0"/>
                  </a:moveTo>
                  <a:cubicBezTo>
                    <a:pt x="6472" y="0"/>
                    <a:pt x="1" y="6471"/>
                    <a:pt x="1" y="14444"/>
                  </a:cubicBezTo>
                  <a:cubicBezTo>
                    <a:pt x="1" y="22416"/>
                    <a:pt x="6472" y="28887"/>
                    <a:pt x="14445" y="28887"/>
                  </a:cubicBezTo>
                  <a:cubicBezTo>
                    <a:pt x="22417" y="28887"/>
                    <a:pt x="28888" y="22416"/>
                    <a:pt x="28888" y="14444"/>
                  </a:cubicBezTo>
                  <a:cubicBezTo>
                    <a:pt x="28888" y="6471"/>
                    <a:pt x="22417" y="0"/>
                    <a:pt x="14445"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0" name="Google Shape;320;p5"/>
            <p:cNvSpPr/>
            <p:nvPr/>
          </p:nvSpPr>
          <p:spPr>
            <a:xfrm>
              <a:off x="5501600" y="878575"/>
              <a:ext cx="626300" cy="563125"/>
            </a:xfrm>
            <a:custGeom>
              <a:rect b="b" l="l" r="r" t="t"/>
              <a:pathLst>
                <a:path extrusionOk="0" h="22525" w="25052">
                  <a:moveTo>
                    <a:pt x="21049" y="0"/>
                  </a:moveTo>
                  <a:cubicBezTo>
                    <a:pt x="22350" y="3670"/>
                    <a:pt x="21549" y="6872"/>
                    <a:pt x="16312" y="9907"/>
                  </a:cubicBezTo>
                  <a:lnTo>
                    <a:pt x="0" y="19314"/>
                  </a:lnTo>
                  <a:cubicBezTo>
                    <a:pt x="2657" y="21461"/>
                    <a:pt x="5866" y="22524"/>
                    <a:pt x="9069" y="22524"/>
                  </a:cubicBezTo>
                  <a:cubicBezTo>
                    <a:pt x="12584" y="22524"/>
                    <a:pt x="16090" y="21244"/>
                    <a:pt x="18847" y="18714"/>
                  </a:cubicBezTo>
                  <a:cubicBezTo>
                    <a:pt x="24118" y="13877"/>
                    <a:pt x="25052" y="5938"/>
                    <a:pt x="21049"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1" name="Google Shape;321;p5"/>
            <p:cNvSpPr/>
            <p:nvPr/>
          </p:nvSpPr>
          <p:spPr>
            <a:xfrm>
              <a:off x="5405700" y="1183800"/>
              <a:ext cx="273550" cy="1104975"/>
            </a:xfrm>
            <a:custGeom>
              <a:rect b="b" l="l" r="r" t="t"/>
              <a:pathLst>
                <a:path extrusionOk="0" h="44199" w="10942">
                  <a:moveTo>
                    <a:pt x="0" y="0"/>
                  </a:moveTo>
                  <a:lnTo>
                    <a:pt x="0" y="0"/>
                  </a:lnTo>
                  <a:cubicBezTo>
                    <a:pt x="3103" y="11642"/>
                    <a:pt x="4837" y="29088"/>
                    <a:pt x="4037" y="41863"/>
                  </a:cubicBezTo>
                  <a:lnTo>
                    <a:pt x="8073" y="44198"/>
                  </a:lnTo>
                  <a:cubicBezTo>
                    <a:pt x="10408" y="36526"/>
                    <a:pt x="10942" y="20815"/>
                    <a:pt x="10074" y="5838"/>
                  </a:cubicBezTo>
                  <a:lnTo>
                    <a:pt x="0" y="0"/>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2" name="Google Shape;322;p5"/>
            <p:cNvSpPr/>
            <p:nvPr/>
          </p:nvSpPr>
          <p:spPr>
            <a:xfrm>
              <a:off x="5607500" y="1327225"/>
              <a:ext cx="356125" cy="962375"/>
            </a:xfrm>
            <a:custGeom>
              <a:rect b="b" l="l" r="r" t="t"/>
              <a:pathLst>
                <a:path extrusionOk="0" h="38495" w="14245">
                  <a:moveTo>
                    <a:pt x="14244" y="1"/>
                  </a:moveTo>
                  <a:lnTo>
                    <a:pt x="2002" y="134"/>
                  </a:lnTo>
                  <a:cubicBezTo>
                    <a:pt x="2669" y="13744"/>
                    <a:pt x="2403" y="29322"/>
                    <a:pt x="1" y="38495"/>
                  </a:cubicBezTo>
                  <a:cubicBezTo>
                    <a:pt x="6072" y="34892"/>
                    <a:pt x="9841" y="28354"/>
                    <a:pt x="9908" y="21249"/>
                  </a:cubicBezTo>
                  <a:lnTo>
                    <a:pt x="10008" y="5438"/>
                  </a:lnTo>
                  <a:lnTo>
                    <a:pt x="14244" y="1"/>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3" name="Google Shape;323;p5"/>
            <p:cNvSpPr/>
            <p:nvPr/>
          </p:nvSpPr>
          <p:spPr>
            <a:xfrm>
              <a:off x="5607500" y="1746275"/>
              <a:ext cx="150975" cy="100525"/>
            </a:xfrm>
            <a:custGeom>
              <a:rect b="b" l="l" r="r" t="t"/>
              <a:pathLst>
                <a:path extrusionOk="0" h="4021" w="6039">
                  <a:moveTo>
                    <a:pt x="5559" y="0"/>
                  </a:moveTo>
                  <a:cubicBezTo>
                    <a:pt x="5441" y="0"/>
                    <a:pt x="5309" y="39"/>
                    <a:pt x="5171" y="117"/>
                  </a:cubicBezTo>
                  <a:lnTo>
                    <a:pt x="2870" y="1452"/>
                  </a:lnTo>
                  <a:cubicBezTo>
                    <a:pt x="2603" y="1585"/>
                    <a:pt x="2302" y="1652"/>
                    <a:pt x="2002" y="1652"/>
                  </a:cubicBezTo>
                  <a:cubicBezTo>
                    <a:pt x="1702" y="1652"/>
                    <a:pt x="1402" y="1585"/>
                    <a:pt x="1135" y="1452"/>
                  </a:cubicBezTo>
                  <a:lnTo>
                    <a:pt x="835" y="1285"/>
                  </a:lnTo>
                  <a:cubicBezTo>
                    <a:pt x="699" y="1207"/>
                    <a:pt x="571" y="1169"/>
                    <a:pt x="458" y="1169"/>
                  </a:cubicBezTo>
                  <a:cubicBezTo>
                    <a:pt x="185" y="1169"/>
                    <a:pt x="1" y="1393"/>
                    <a:pt x="1" y="1818"/>
                  </a:cubicBezTo>
                  <a:lnTo>
                    <a:pt x="1" y="2152"/>
                  </a:lnTo>
                  <a:cubicBezTo>
                    <a:pt x="34" y="2752"/>
                    <a:pt x="334" y="3286"/>
                    <a:pt x="835" y="3653"/>
                  </a:cubicBezTo>
                  <a:lnTo>
                    <a:pt x="1102" y="3820"/>
                  </a:lnTo>
                  <a:cubicBezTo>
                    <a:pt x="1368" y="3953"/>
                    <a:pt x="1669" y="4020"/>
                    <a:pt x="1969" y="4020"/>
                  </a:cubicBezTo>
                  <a:cubicBezTo>
                    <a:pt x="2269" y="4020"/>
                    <a:pt x="2569" y="3953"/>
                    <a:pt x="2836" y="3820"/>
                  </a:cubicBezTo>
                  <a:lnTo>
                    <a:pt x="5171" y="2452"/>
                  </a:lnTo>
                  <a:cubicBezTo>
                    <a:pt x="5672" y="2119"/>
                    <a:pt x="6005" y="1585"/>
                    <a:pt x="6038" y="985"/>
                  </a:cubicBezTo>
                  <a:lnTo>
                    <a:pt x="6038" y="618"/>
                  </a:lnTo>
                  <a:cubicBezTo>
                    <a:pt x="6038" y="218"/>
                    <a:pt x="5840" y="0"/>
                    <a:pt x="5559"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4" name="Google Shape;324;p5"/>
            <p:cNvSpPr/>
            <p:nvPr/>
          </p:nvSpPr>
          <p:spPr>
            <a:xfrm>
              <a:off x="5598575" y="1875675"/>
              <a:ext cx="150725" cy="100375"/>
            </a:xfrm>
            <a:custGeom>
              <a:rect b="b" l="l" r="r" t="t"/>
              <a:pathLst>
                <a:path extrusionOk="0" h="4015" w="6029">
                  <a:moveTo>
                    <a:pt x="5534" y="1"/>
                  </a:moveTo>
                  <a:cubicBezTo>
                    <a:pt x="5420" y="1"/>
                    <a:pt x="5293" y="36"/>
                    <a:pt x="5161" y="112"/>
                  </a:cubicBezTo>
                  <a:lnTo>
                    <a:pt x="2860" y="1446"/>
                  </a:lnTo>
                  <a:cubicBezTo>
                    <a:pt x="2593" y="1596"/>
                    <a:pt x="2301" y="1671"/>
                    <a:pt x="2005" y="1671"/>
                  </a:cubicBezTo>
                  <a:cubicBezTo>
                    <a:pt x="1709" y="1671"/>
                    <a:pt x="1409" y="1596"/>
                    <a:pt x="1125" y="1446"/>
                  </a:cubicBezTo>
                  <a:lnTo>
                    <a:pt x="858" y="1279"/>
                  </a:lnTo>
                  <a:cubicBezTo>
                    <a:pt x="711" y="1200"/>
                    <a:pt x="575" y="1162"/>
                    <a:pt x="457" y="1162"/>
                  </a:cubicBezTo>
                  <a:cubicBezTo>
                    <a:pt x="176" y="1162"/>
                    <a:pt x="1" y="1380"/>
                    <a:pt x="24" y="1779"/>
                  </a:cubicBezTo>
                  <a:lnTo>
                    <a:pt x="24" y="2146"/>
                  </a:lnTo>
                  <a:cubicBezTo>
                    <a:pt x="58" y="2747"/>
                    <a:pt x="358" y="3281"/>
                    <a:pt x="858" y="3648"/>
                  </a:cubicBezTo>
                  <a:lnTo>
                    <a:pt x="1125" y="3814"/>
                  </a:lnTo>
                  <a:cubicBezTo>
                    <a:pt x="1392" y="3948"/>
                    <a:pt x="1684" y="4014"/>
                    <a:pt x="1980" y="4014"/>
                  </a:cubicBezTo>
                  <a:cubicBezTo>
                    <a:pt x="2276" y="4014"/>
                    <a:pt x="2576" y="3948"/>
                    <a:pt x="2860" y="3814"/>
                  </a:cubicBezTo>
                  <a:lnTo>
                    <a:pt x="5195" y="2447"/>
                  </a:lnTo>
                  <a:cubicBezTo>
                    <a:pt x="5695" y="2113"/>
                    <a:pt x="5995" y="1546"/>
                    <a:pt x="6029" y="946"/>
                  </a:cubicBezTo>
                  <a:lnTo>
                    <a:pt x="6029" y="612"/>
                  </a:lnTo>
                  <a:cubicBezTo>
                    <a:pt x="6029" y="229"/>
                    <a:pt x="5823" y="1"/>
                    <a:pt x="5534"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5" name="Google Shape;325;p5"/>
            <p:cNvSpPr/>
            <p:nvPr/>
          </p:nvSpPr>
          <p:spPr>
            <a:xfrm>
              <a:off x="5589150" y="2005625"/>
              <a:ext cx="150975" cy="99675"/>
            </a:xfrm>
            <a:custGeom>
              <a:rect b="b" l="l" r="r" t="t"/>
              <a:pathLst>
                <a:path extrusionOk="0" h="3987" w="6039">
                  <a:moveTo>
                    <a:pt x="5559" y="1"/>
                  </a:moveTo>
                  <a:cubicBezTo>
                    <a:pt x="5441" y="1"/>
                    <a:pt x="5309" y="39"/>
                    <a:pt x="5171" y="117"/>
                  </a:cubicBezTo>
                  <a:lnTo>
                    <a:pt x="2870" y="1452"/>
                  </a:lnTo>
                  <a:cubicBezTo>
                    <a:pt x="2603" y="1585"/>
                    <a:pt x="2311" y="1652"/>
                    <a:pt x="2019" y="1652"/>
                  </a:cubicBezTo>
                  <a:cubicBezTo>
                    <a:pt x="1727" y="1652"/>
                    <a:pt x="1435" y="1585"/>
                    <a:pt x="1168" y="1452"/>
                  </a:cubicBezTo>
                  <a:lnTo>
                    <a:pt x="868" y="1285"/>
                  </a:lnTo>
                  <a:cubicBezTo>
                    <a:pt x="729" y="1195"/>
                    <a:pt x="596" y="1153"/>
                    <a:pt x="478" y="1153"/>
                  </a:cubicBezTo>
                  <a:cubicBezTo>
                    <a:pt x="198" y="1153"/>
                    <a:pt x="1" y="1387"/>
                    <a:pt x="1" y="1785"/>
                  </a:cubicBezTo>
                  <a:lnTo>
                    <a:pt x="1" y="2119"/>
                  </a:lnTo>
                  <a:cubicBezTo>
                    <a:pt x="34" y="2719"/>
                    <a:pt x="368" y="3286"/>
                    <a:pt x="835" y="3620"/>
                  </a:cubicBezTo>
                  <a:lnTo>
                    <a:pt x="1135" y="3787"/>
                  </a:lnTo>
                  <a:cubicBezTo>
                    <a:pt x="1402" y="3920"/>
                    <a:pt x="1694" y="3987"/>
                    <a:pt x="1986" y="3987"/>
                  </a:cubicBezTo>
                  <a:cubicBezTo>
                    <a:pt x="2278" y="3987"/>
                    <a:pt x="2569" y="3920"/>
                    <a:pt x="2836" y="3787"/>
                  </a:cubicBezTo>
                  <a:lnTo>
                    <a:pt x="5171" y="2419"/>
                  </a:lnTo>
                  <a:cubicBezTo>
                    <a:pt x="5672" y="2085"/>
                    <a:pt x="6005" y="1552"/>
                    <a:pt x="6039" y="951"/>
                  </a:cubicBezTo>
                  <a:lnTo>
                    <a:pt x="6039" y="618"/>
                  </a:lnTo>
                  <a:cubicBezTo>
                    <a:pt x="6039" y="218"/>
                    <a:pt x="5840" y="1"/>
                    <a:pt x="5559"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6" name="Google Shape;326;p5"/>
            <p:cNvSpPr/>
            <p:nvPr/>
          </p:nvSpPr>
          <p:spPr>
            <a:xfrm>
              <a:off x="5257250" y="730600"/>
              <a:ext cx="713050" cy="854325"/>
            </a:xfrm>
            <a:custGeom>
              <a:rect b="b" l="l" r="r" t="t"/>
              <a:pathLst>
                <a:path extrusionOk="0" h="34173" w="28522">
                  <a:moveTo>
                    <a:pt x="11726" y="1"/>
                  </a:moveTo>
                  <a:cubicBezTo>
                    <a:pt x="10252" y="1"/>
                    <a:pt x="8782" y="352"/>
                    <a:pt x="7439" y="1049"/>
                  </a:cubicBezTo>
                  <a:lnTo>
                    <a:pt x="7239" y="1149"/>
                  </a:lnTo>
                  <a:cubicBezTo>
                    <a:pt x="7139" y="1183"/>
                    <a:pt x="7039" y="1249"/>
                    <a:pt x="6972" y="1316"/>
                  </a:cubicBezTo>
                  <a:lnTo>
                    <a:pt x="1" y="5319"/>
                  </a:lnTo>
                  <a:cubicBezTo>
                    <a:pt x="897" y="4809"/>
                    <a:pt x="1936" y="4542"/>
                    <a:pt x="3082" y="4542"/>
                  </a:cubicBezTo>
                  <a:cubicBezTo>
                    <a:pt x="4410" y="4542"/>
                    <a:pt x="5882" y="4900"/>
                    <a:pt x="7439" y="5652"/>
                  </a:cubicBezTo>
                  <a:cubicBezTo>
                    <a:pt x="7740" y="5819"/>
                    <a:pt x="8040" y="5986"/>
                    <a:pt x="8373" y="6153"/>
                  </a:cubicBezTo>
                  <a:cubicBezTo>
                    <a:pt x="8674" y="6320"/>
                    <a:pt x="9074" y="6586"/>
                    <a:pt x="9441" y="6853"/>
                  </a:cubicBezTo>
                  <a:cubicBezTo>
                    <a:pt x="10041" y="7254"/>
                    <a:pt x="10642" y="7687"/>
                    <a:pt x="11209" y="8154"/>
                  </a:cubicBezTo>
                  <a:cubicBezTo>
                    <a:pt x="12243" y="9055"/>
                    <a:pt x="13244" y="10056"/>
                    <a:pt x="14111" y="11123"/>
                  </a:cubicBezTo>
                  <a:cubicBezTo>
                    <a:pt x="16546" y="14125"/>
                    <a:pt x="18347" y="17561"/>
                    <a:pt x="19415" y="21264"/>
                  </a:cubicBezTo>
                  <a:cubicBezTo>
                    <a:pt x="19915" y="22998"/>
                    <a:pt x="20182" y="24800"/>
                    <a:pt x="20182" y="26634"/>
                  </a:cubicBezTo>
                  <a:cubicBezTo>
                    <a:pt x="20182" y="30303"/>
                    <a:pt x="18948" y="32905"/>
                    <a:pt x="16880" y="34173"/>
                  </a:cubicBezTo>
                  <a:lnTo>
                    <a:pt x="24151" y="30003"/>
                  </a:lnTo>
                  <a:cubicBezTo>
                    <a:pt x="26920" y="28202"/>
                    <a:pt x="28521" y="25133"/>
                    <a:pt x="28455" y="21864"/>
                  </a:cubicBezTo>
                  <a:cubicBezTo>
                    <a:pt x="28455" y="20130"/>
                    <a:pt x="28188" y="18428"/>
                    <a:pt x="27721" y="16760"/>
                  </a:cubicBezTo>
                  <a:cubicBezTo>
                    <a:pt x="26687" y="12958"/>
                    <a:pt x="24852" y="9422"/>
                    <a:pt x="22350" y="6353"/>
                  </a:cubicBezTo>
                  <a:cubicBezTo>
                    <a:pt x="21449" y="5286"/>
                    <a:pt x="20482" y="4285"/>
                    <a:pt x="19415" y="3384"/>
                  </a:cubicBezTo>
                  <a:cubicBezTo>
                    <a:pt x="18881" y="2917"/>
                    <a:pt x="18281" y="2450"/>
                    <a:pt x="17680" y="2050"/>
                  </a:cubicBezTo>
                  <a:cubicBezTo>
                    <a:pt x="17347" y="1816"/>
                    <a:pt x="16980" y="1583"/>
                    <a:pt x="16613" y="1383"/>
                  </a:cubicBezTo>
                  <a:cubicBezTo>
                    <a:pt x="16312" y="1183"/>
                    <a:pt x="16012" y="1049"/>
                    <a:pt x="15679" y="882"/>
                  </a:cubicBezTo>
                  <a:cubicBezTo>
                    <a:pt x="14421" y="293"/>
                    <a:pt x="13072" y="1"/>
                    <a:pt x="11726"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7" name="Google Shape;327;p5"/>
            <p:cNvSpPr/>
            <p:nvPr/>
          </p:nvSpPr>
          <p:spPr>
            <a:xfrm>
              <a:off x="5679225" y="1149600"/>
              <a:ext cx="291075" cy="436175"/>
            </a:xfrm>
            <a:custGeom>
              <a:rect b="b" l="l" r="r" t="t"/>
              <a:pathLst>
                <a:path extrusionOk="0" h="17447" w="11643">
                  <a:moveTo>
                    <a:pt x="10875" y="0"/>
                  </a:moveTo>
                  <a:lnTo>
                    <a:pt x="2536" y="4537"/>
                  </a:lnTo>
                  <a:cubicBezTo>
                    <a:pt x="3036" y="6272"/>
                    <a:pt x="3270" y="8073"/>
                    <a:pt x="3303" y="9874"/>
                  </a:cubicBezTo>
                  <a:cubicBezTo>
                    <a:pt x="3303" y="13543"/>
                    <a:pt x="2069" y="16179"/>
                    <a:pt x="1" y="17446"/>
                  </a:cubicBezTo>
                  <a:lnTo>
                    <a:pt x="7272" y="13243"/>
                  </a:lnTo>
                  <a:cubicBezTo>
                    <a:pt x="10041" y="11442"/>
                    <a:pt x="11642" y="8373"/>
                    <a:pt x="11576" y="5104"/>
                  </a:cubicBezTo>
                  <a:cubicBezTo>
                    <a:pt x="11576" y="3370"/>
                    <a:pt x="11309" y="1668"/>
                    <a:pt x="10875"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8" name="Google Shape;328;p5"/>
            <p:cNvSpPr/>
            <p:nvPr/>
          </p:nvSpPr>
          <p:spPr>
            <a:xfrm>
              <a:off x="5170525" y="844100"/>
              <a:ext cx="591275" cy="763250"/>
            </a:xfrm>
            <a:custGeom>
              <a:rect b="b" l="l" r="r" t="t"/>
              <a:pathLst>
                <a:path extrusionOk="0" h="30530" w="23651">
                  <a:moveTo>
                    <a:pt x="6551" y="0"/>
                  </a:moveTo>
                  <a:cubicBezTo>
                    <a:pt x="5419" y="0"/>
                    <a:pt x="4392" y="265"/>
                    <a:pt x="3503" y="779"/>
                  </a:cubicBezTo>
                  <a:cubicBezTo>
                    <a:pt x="1368" y="2013"/>
                    <a:pt x="1" y="4648"/>
                    <a:pt x="1" y="8418"/>
                  </a:cubicBezTo>
                  <a:cubicBezTo>
                    <a:pt x="1" y="15956"/>
                    <a:pt x="5304" y="25130"/>
                    <a:pt x="11842" y="28899"/>
                  </a:cubicBezTo>
                  <a:cubicBezTo>
                    <a:pt x="13734" y="29999"/>
                    <a:pt x="15524" y="30530"/>
                    <a:pt x="17118" y="30530"/>
                  </a:cubicBezTo>
                  <a:cubicBezTo>
                    <a:pt x="18279" y="30530"/>
                    <a:pt x="19335" y="30248"/>
                    <a:pt x="20248" y="29700"/>
                  </a:cubicBezTo>
                  <a:cubicBezTo>
                    <a:pt x="20282" y="29700"/>
                    <a:pt x="20315" y="29666"/>
                    <a:pt x="20349" y="29633"/>
                  </a:cubicBezTo>
                  <a:cubicBezTo>
                    <a:pt x="22417" y="28399"/>
                    <a:pt x="23651" y="25763"/>
                    <a:pt x="23651" y="22094"/>
                  </a:cubicBezTo>
                  <a:cubicBezTo>
                    <a:pt x="23651" y="14555"/>
                    <a:pt x="18380" y="5382"/>
                    <a:pt x="11842" y="1613"/>
                  </a:cubicBezTo>
                  <a:cubicBezTo>
                    <a:pt x="9934" y="522"/>
                    <a:pt x="8139" y="0"/>
                    <a:pt x="6551"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9" name="Google Shape;329;p5"/>
            <p:cNvSpPr/>
            <p:nvPr/>
          </p:nvSpPr>
          <p:spPr>
            <a:xfrm>
              <a:off x="5170525" y="844100"/>
              <a:ext cx="591275" cy="763250"/>
            </a:xfrm>
            <a:custGeom>
              <a:rect b="b" l="l" r="r" t="t"/>
              <a:pathLst>
                <a:path extrusionOk="0" h="30530" w="23651">
                  <a:moveTo>
                    <a:pt x="6551" y="0"/>
                  </a:moveTo>
                  <a:cubicBezTo>
                    <a:pt x="5419" y="0"/>
                    <a:pt x="4392" y="265"/>
                    <a:pt x="3503" y="779"/>
                  </a:cubicBezTo>
                  <a:cubicBezTo>
                    <a:pt x="1368" y="2013"/>
                    <a:pt x="1" y="4648"/>
                    <a:pt x="1" y="8418"/>
                  </a:cubicBezTo>
                  <a:cubicBezTo>
                    <a:pt x="1" y="15956"/>
                    <a:pt x="5304" y="25130"/>
                    <a:pt x="11842" y="28899"/>
                  </a:cubicBezTo>
                  <a:cubicBezTo>
                    <a:pt x="13734" y="29999"/>
                    <a:pt x="15524" y="30530"/>
                    <a:pt x="17118" y="30530"/>
                  </a:cubicBezTo>
                  <a:cubicBezTo>
                    <a:pt x="18279" y="30530"/>
                    <a:pt x="19335" y="30248"/>
                    <a:pt x="20248" y="29700"/>
                  </a:cubicBezTo>
                  <a:cubicBezTo>
                    <a:pt x="20282" y="29700"/>
                    <a:pt x="20315" y="29666"/>
                    <a:pt x="20349" y="29633"/>
                  </a:cubicBezTo>
                  <a:cubicBezTo>
                    <a:pt x="22417" y="28399"/>
                    <a:pt x="23651" y="25763"/>
                    <a:pt x="23651" y="22094"/>
                  </a:cubicBezTo>
                  <a:cubicBezTo>
                    <a:pt x="23651" y="14555"/>
                    <a:pt x="18380" y="5382"/>
                    <a:pt x="11842" y="1613"/>
                  </a:cubicBezTo>
                  <a:cubicBezTo>
                    <a:pt x="9934" y="522"/>
                    <a:pt x="8139" y="0"/>
                    <a:pt x="6551"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0" name="Google Shape;330;p5"/>
            <p:cNvSpPr/>
            <p:nvPr/>
          </p:nvSpPr>
          <p:spPr>
            <a:xfrm>
              <a:off x="4264875" y="862600"/>
              <a:ext cx="1477750" cy="1513725"/>
            </a:xfrm>
            <a:custGeom>
              <a:rect b="b" l="l" r="r" t="t"/>
              <a:pathLst>
                <a:path extrusionOk="0" h="60549" w="59110">
                  <a:moveTo>
                    <a:pt x="42810" y="1"/>
                  </a:moveTo>
                  <a:cubicBezTo>
                    <a:pt x="41808" y="1"/>
                    <a:pt x="40892" y="228"/>
                    <a:pt x="40096" y="673"/>
                  </a:cubicBezTo>
                  <a:cubicBezTo>
                    <a:pt x="36460" y="2207"/>
                    <a:pt x="32758" y="3575"/>
                    <a:pt x="28988" y="4742"/>
                  </a:cubicBezTo>
                  <a:cubicBezTo>
                    <a:pt x="23957" y="6269"/>
                    <a:pt x="18835" y="6821"/>
                    <a:pt x="13768" y="6821"/>
                  </a:cubicBezTo>
                  <a:cubicBezTo>
                    <a:pt x="9094" y="6821"/>
                    <a:pt x="4467" y="6351"/>
                    <a:pt x="1" y="5743"/>
                  </a:cubicBezTo>
                  <a:lnTo>
                    <a:pt x="1" y="5743"/>
                  </a:lnTo>
                  <a:cubicBezTo>
                    <a:pt x="1" y="5743"/>
                    <a:pt x="11909" y="11848"/>
                    <a:pt x="22083" y="29493"/>
                  </a:cubicBezTo>
                  <a:cubicBezTo>
                    <a:pt x="23918" y="32662"/>
                    <a:pt x="25519" y="35965"/>
                    <a:pt x="26920" y="39334"/>
                  </a:cubicBezTo>
                  <a:cubicBezTo>
                    <a:pt x="32024" y="51909"/>
                    <a:pt x="31623" y="60549"/>
                    <a:pt x="31623" y="60549"/>
                  </a:cubicBezTo>
                  <a:cubicBezTo>
                    <a:pt x="35159" y="51843"/>
                    <a:pt x="39596" y="42803"/>
                    <a:pt x="46968" y="35898"/>
                  </a:cubicBezTo>
                  <a:cubicBezTo>
                    <a:pt x="49836" y="33229"/>
                    <a:pt x="52872" y="30694"/>
                    <a:pt x="56041" y="28326"/>
                  </a:cubicBezTo>
                  <a:cubicBezTo>
                    <a:pt x="57976" y="27192"/>
                    <a:pt x="59110" y="24723"/>
                    <a:pt x="59110" y="21354"/>
                  </a:cubicBezTo>
                  <a:cubicBezTo>
                    <a:pt x="59076" y="18986"/>
                    <a:pt x="58643" y="16617"/>
                    <a:pt x="57775" y="14416"/>
                  </a:cubicBezTo>
                  <a:cubicBezTo>
                    <a:pt x="57242" y="12881"/>
                    <a:pt x="56575" y="11447"/>
                    <a:pt x="55774" y="10046"/>
                  </a:cubicBezTo>
                  <a:cubicBezTo>
                    <a:pt x="53706" y="6443"/>
                    <a:pt x="50837" y="3341"/>
                    <a:pt x="47702" y="1507"/>
                  </a:cubicBezTo>
                  <a:cubicBezTo>
                    <a:pt x="45953" y="493"/>
                    <a:pt x="44287" y="1"/>
                    <a:pt x="42810"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1" name="Google Shape;331;p5"/>
            <p:cNvSpPr/>
            <p:nvPr/>
          </p:nvSpPr>
          <p:spPr>
            <a:xfrm>
              <a:off x="4264875" y="862600"/>
              <a:ext cx="1477750" cy="1513725"/>
            </a:xfrm>
            <a:custGeom>
              <a:rect b="b" l="l" r="r" t="t"/>
              <a:pathLst>
                <a:path extrusionOk="0" h="60549" w="59110">
                  <a:moveTo>
                    <a:pt x="42810" y="1"/>
                  </a:moveTo>
                  <a:cubicBezTo>
                    <a:pt x="41808" y="1"/>
                    <a:pt x="40892" y="228"/>
                    <a:pt x="40096" y="673"/>
                  </a:cubicBezTo>
                  <a:cubicBezTo>
                    <a:pt x="36460" y="2207"/>
                    <a:pt x="32758" y="3575"/>
                    <a:pt x="28988" y="4742"/>
                  </a:cubicBezTo>
                  <a:cubicBezTo>
                    <a:pt x="23957" y="6269"/>
                    <a:pt x="18835" y="6821"/>
                    <a:pt x="13768" y="6821"/>
                  </a:cubicBezTo>
                  <a:cubicBezTo>
                    <a:pt x="9094" y="6821"/>
                    <a:pt x="4467" y="6351"/>
                    <a:pt x="1" y="5743"/>
                  </a:cubicBezTo>
                  <a:lnTo>
                    <a:pt x="1" y="5743"/>
                  </a:lnTo>
                  <a:cubicBezTo>
                    <a:pt x="1" y="5743"/>
                    <a:pt x="11909" y="11848"/>
                    <a:pt x="22083" y="29493"/>
                  </a:cubicBezTo>
                  <a:cubicBezTo>
                    <a:pt x="23918" y="32662"/>
                    <a:pt x="25519" y="35965"/>
                    <a:pt x="26920" y="39334"/>
                  </a:cubicBezTo>
                  <a:cubicBezTo>
                    <a:pt x="32024" y="51909"/>
                    <a:pt x="31623" y="60549"/>
                    <a:pt x="31623" y="60549"/>
                  </a:cubicBezTo>
                  <a:cubicBezTo>
                    <a:pt x="35159" y="51843"/>
                    <a:pt x="39596" y="42803"/>
                    <a:pt x="46968" y="35898"/>
                  </a:cubicBezTo>
                  <a:cubicBezTo>
                    <a:pt x="49836" y="33229"/>
                    <a:pt x="52872" y="30694"/>
                    <a:pt x="56041" y="28326"/>
                  </a:cubicBezTo>
                  <a:cubicBezTo>
                    <a:pt x="57976" y="27192"/>
                    <a:pt x="59110" y="24723"/>
                    <a:pt x="59110" y="21354"/>
                  </a:cubicBezTo>
                  <a:cubicBezTo>
                    <a:pt x="59076" y="18986"/>
                    <a:pt x="58643" y="16617"/>
                    <a:pt x="57775" y="14416"/>
                  </a:cubicBezTo>
                  <a:cubicBezTo>
                    <a:pt x="57242" y="12881"/>
                    <a:pt x="56575" y="11447"/>
                    <a:pt x="55774" y="10046"/>
                  </a:cubicBezTo>
                  <a:cubicBezTo>
                    <a:pt x="53706" y="6443"/>
                    <a:pt x="50837" y="3341"/>
                    <a:pt x="47702" y="1507"/>
                  </a:cubicBezTo>
                  <a:cubicBezTo>
                    <a:pt x="45953" y="493"/>
                    <a:pt x="44287" y="1"/>
                    <a:pt x="42810"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2" name="Google Shape;332;p5"/>
            <p:cNvSpPr/>
            <p:nvPr/>
          </p:nvSpPr>
          <p:spPr>
            <a:xfrm>
              <a:off x="4938700" y="1222975"/>
              <a:ext cx="804775" cy="1153350"/>
            </a:xfrm>
            <a:custGeom>
              <a:rect b="b" l="l" r="r" t="t"/>
              <a:pathLst>
                <a:path extrusionOk="0" h="46134" w="32191">
                  <a:moveTo>
                    <a:pt x="30856" y="1"/>
                  </a:moveTo>
                  <a:cubicBezTo>
                    <a:pt x="21816" y="4504"/>
                    <a:pt x="7172" y="12843"/>
                    <a:pt x="0" y="24919"/>
                  </a:cubicBezTo>
                  <a:cubicBezTo>
                    <a:pt x="5104" y="37494"/>
                    <a:pt x="4670" y="46134"/>
                    <a:pt x="4670" y="46134"/>
                  </a:cubicBezTo>
                  <a:cubicBezTo>
                    <a:pt x="8240" y="37428"/>
                    <a:pt x="12643" y="28421"/>
                    <a:pt x="20015" y="21516"/>
                  </a:cubicBezTo>
                  <a:cubicBezTo>
                    <a:pt x="22917" y="18814"/>
                    <a:pt x="25952" y="16279"/>
                    <a:pt x="29088" y="13911"/>
                  </a:cubicBezTo>
                  <a:cubicBezTo>
                    <a:pt x="31056" y="12777"/>
                    <a:pt x="32190" y="10308"/>
                    <a:pt x="32190" y="6939"/>
                  </a:cubicBezTo>
                  <a:cubicBezTo>
                    <a:pt x="32157" y="4571"/>
                    <a:pt x="31690" y="2202"/>
                    <a:pt x="30856"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3" name="Google Shape;333;p5"/>
            <p:cNvSpPr/>
            <p:nvPr/>
          </p:nvSpPr>
          <p:spPr>
            <a:xfrm>
              <a:off x="3702825" y="929250"/>
              <a:ext cx="1406025" cy="1816700"/>
            </a:xfrm>
            <a:custGeom>
              <a:rect b="b" l="l" r="r" t="t"/>
              <a:pathLst>
                <a:path extrusionOk="0" h="72668" w="56241">
                  <a:moveTo>
                    <a:pt x="15568" y="0"/>
                  </a:moveTo>
                  <a:cubicBezTo>
                    <a:pt x="6344" y="0"/>
                    <a:pt x="0" y="7359"/>
                    <a:pt x="0" y="20089"/>
                  </a:cubicBezTo>
                  <a:cubicBezTo>
                    <a:pt x="0" y="27961"/>
                    <a:pt x="2402" y="36568"/>
                    <a:pt x="6438" y="44507"/>
                  </a:cubicBezTo>
                  <a:cubicBezTo>
                    <a:pt x="11608" y="54681"/>
                    <a:pt x="19414" y="63787"/>
                    <a:pt x="28120" y="68824"/>
                  </a:cubicBezTo>
                  <a:cubicBezTo>
                    <a:pt x="32637" y="71431"/>
                    <a:pt x="36903" y="72667"/>
                    <a:pt x="40683" y="72667"/>
                  </a:cubicBezTo>
                  <a:cubicBezTo>
                    <a:pt x="49911" y="72667"/>
                    <a:pt x="56240" y="65301"/>
                    <a:pt x="56240" y="52546"/>
                  </a:cubicBezTo>
                  <a:cubicBezTo>
                    <a:pt x="56207" y="48243"/>
                    <a:pt x="55573" y="43973"/>
                    <a:pt x="54406" y="39837"/>
                  </a:cubicBezTo>
                  <a:cubicBezTo>
                    <a:pt x="51437" y="29229"/>
                    <a:pt x="45166" y="18588"/>
                    <a:pt x="37360" y="10949"/>
                  </a:cubicBezTo>
                  <a:cubicBezTo>
                    <a:pt x="36226" y="9882"/>
                    <a:pt x="35092" y="8848"/>
                    <a:pt x="33958" y="7914"/>
                  </a:cubicBezTo>
                  <a:cubicBezTo>
                    <a:pt x="33457" y="7480"/>
                    <a:pt x="32990" y="7113"/>
                    <a:pt x="32490" y="6746"/>
                  </a:cubicBezTo>
                  <a:cubicBezTo>
                    <a:pt x="31789" y="6213"/>
                    <a:pt x="31089" y="5712"/>
                    <a:pt x="30388" y="5245"/>
                  </a:cubicBezTo>
                  <a:cubicBezTo>
                    <a:pt x="29655" y="4745"/>
                    <a:pt x="28887" y="4278"/>
                    <a:pt x="28120" y="3844"/>
                  </a:cubicBezTo>
                  <a:cubicBezTo>
                    <a:pt x="23612" y="1236"/>
                    <a:pt x="19348" y="0"/>
                    <a:pt x="15568"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4" name="Google Shape;334;p5"/>
            <p:cNvSpPr/>
            <p:nvPr/>
          </p:nvSpPr>
          <p:spPr>
            <a:xfrm>
              <a:off x="3863775" y="1925150"/>
              <a:ext cx="1245900" cy="820800"/>
            </a:xfrm>
            <a:custGeom>
              <a:rect b="b" l="l" r="r" t="t"/>
              <a:pathLst>
                <a:path extrusionOk="0" h="32832" w="49836">
                  <a:moveTo>
                    <a:pt x="47968" y="1"/>
                  </a:moveTo>
                  <a:cubicBezTo>
                    <a:pt x="47180" y="1778"/>
                    <a:pt x="44789" y="4116"/>
                    <a:pt x="42956" y="4116"/>
                  </a:cubicBezTo>
                  <a:cubicBezTo>
                    <a:pt x="42381" y="4116"/>
                    <a:pt x="41861" y="3886"/>
                    <a:pt x="41463" y="3336"/>
                  </a:cubicBezTo>
                  <a:lnTo>
                    <a:pt x="41463" y="3336"/>
                  </a:lnTo>
                  <a:cubicBezTo>
                    <a:pt x="42497" y="7006"/>
                    <a:pt x="43031" y="10775"/>
                    <a:pt x="43097" y="14611"/>
                  </a:cubicBezTo>
                  <a:cubicBezTo>
                    <a:pt x="43097" y="19748"/>
                    <a:pt x="41930" y="23918"/>
                    <a:pt x="39762" y="26653"/>
                  </a:cubicBezTo>
                  <a:cubicBezTo>
                    <a:pt x="37919" y="28924"/>
                    <a:pt x="35427" y="30123"/>
                    <a:pt x="32318" y="30123"/>
                  </a:cubicBezTo>
                  <a:cubicBezTo>
                    <a:pt x="32275" y="30123"/>
                    <a:pt x="32233" y="30123"/>
                    <a:pt x="32190" y="30122"/>
                  </a:cubicBezTo>
                  <a:cubicBezTo>
                    <a:pt x="29087" y="30122"/>
                    <a:pt x="25518" y="29021"/>
                    <a:pt x="21816" y="26887"/>
                  </a:cubicBezTo>
                  <a:cubicBezTo>
                    <a:pt x="14410" y="22583"/>
                    <a:pt x="7572" y="14911"/>
                    <a:pt x="2735" y="6172"/>
                  </a:cubicBezTo>
                  <a:cubicBezTo>
                    <a:pt x="2735" y="6186"/>
                    <a:pt x="2570" y="6331"/>
                    <a:pt x="2250" y="6331"/>
                  </a:cubicBezTo>
                  <a:cubicBezTo>
                    <a:pt x="1798" y="6331"/>
                    <a:pt x="1036" y="6039"/>
                    <a:pt x="0" y="4671"/>
                  </a:cubicBezTo>
                  <a:lnTo>
                    <a:pt x="0" y="4671"/>
                  </a:lnTo>
                  <a:cubicBezTo>
                    <a:pt x="5170" y="14878"/>
                    <a:pt x="12976" y="23951"/>
                    <a:pt x="21682" y="28988"/>
                  </a:cubicBezTo>
                  <a:cubicBezTo>
                    <a:pt x="26200" y="31596"/>
                    <a:pt x="30471" y="32832"/>
                    <a:pt x="34255" y="32832"/>
                  </a:cubicBezTo>
                  <a:cubicBezTo>
                    <a:pt x="43491" y="32832"/>
                    <a:pt x="49836" y="25473"/>
                    <a:pt x="49836" y="12743"/>
                  </a:cubicBezTo>
                  <a:cubicBezTo>
                    <a:pt x="49769" y="8407"/>
                    <a:pt x="49168" y="4137"/>
                    <a:pt x="47968"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5" name="Google Shape;335;p5"/>
            <p:cNvSpPr/>
            <p:nvPr/>
          </p:nvSpPr>
          <p:spPr>
            <a:xfrm>
              <a:off x="4216525" y="1617425"/>
              <a:ext cx="332750" cy="441175"/>
            </a:xfrm>
            <a:custGeom>
              <a:rect b="b" l="l" r="r" t="t"/>
              <a:pathLst>
                <a:path extrusionOk="0" h="17647" w="13310">
                  <a:moveTo>
                    <a:pt x="3336" y="1"/>
                  </a:moveTo>
                  <a:cubicBezTo>
                    <a:pt x="1268" y="1"/>
                    <a:pt x="0" y="1669"/>
                    <a:pt x="0" y="4504"/>
                  </a:cubicBezTo>
                  <a:lnTo>
                    <a:pt x="0" y="4604"/>
                  </a:lnTo>
                  <a:cubicBezTo>
                    <a:pt x="0" y="9041"/>
                    <a:pt x="3136" y="14478"/>
                    <a:pt x="7005" y="16679"/>
                  </a:cubicBezTo>
                  <a:lnTo>
                    <a:pt x="7072" y="16746"/>
                  </a:lnTo>
                  <a:cubicBezTo>
                    <a:pt x="7939" y="17280"/>
                    <a:pt x="8940" y="17580"/>
                    <a:pt x="9974" y="17647"/>
                  </a:cubicBezTo>
                  <a:cubicBezTo>
                    <a:pt x="12075" y="17647"/>
                    <a:pt x="13310" y="15979"/>
                    <a:pt x="13310" y="13110"/>
                  </a:cubicBezTo>
                  <a:lnTo>
                    <a:pt x="13310" y="13044"/>
                  </a:lnTo>
                  <a:cubicBezTo>
                    <a:pt x="13310" y="8574"/>
                    <a:pt x="10174" y="3136"/>
                    <a:pt x="6338" y="935"/>
                  </a:cubicBezTo>
                  <a:lnTo>
                    <a:pt x="6271" y="901"/>
                  </a:lnTo>
                  <a:cubicBezTo>
                    <a:pt x="5371" y="334"/>
                    <a:pt x="4370" y="34"/>
                    <a:pt x="3336"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6" name="Google Shape;336;p5"/>
            <p:cNvSpPr/>
            <p:nvPr/>
          </p:nvSpPr>
          <p:spPr>
            <a:xfrm>
              <a:off x="2577000" y="3513800"/>
              <a:ext cx="370300" cy="734300"/>
            </a:xfrm>
            <a:custGeom>
              <a:rect b="b" l="l" r="r" t="t"/>
              <a:pathLst>
                <a:path extrusionOk="0" h="29372" w="14812">
                  <a:moveTo>
                    <a:pt x="8540" y="0"/>
                  </a:moveTo>
                  <a:lnTo>
                    <a:pt x="1" y="6305"/>
                  </a:lnTo>
                  <a:cubicBezTo>
                    <a:pt x="1235" y="16479"/>
                    <a:pt x="1736" y="19214"/>
                    <a:pt x="1769" y="20882"/>
                  </a:cubicBezTo>
                  <a:cubicBezTo>
                    <a:pt x="1736" y="21015"/>
                    <a:pt x="1736" y="21182"/>
                    <a:pt x="1736" y="21315"/>
                  </a:cubicBezTo>
                  <a:cubicBezTo>
                    <a:pt x="1736" y="23317"/>
                    <a:pt x="4004" y="24418"/>
                    <a:pt x="5772" y="25752"/>
                  </a:cubicBezTo>
                  <a:cubicBezTo>
                    <a:pt x="7273" y="26919"/>
                    <a:pt x="8874" y="27987"/>
                    <a:pt x="10575" y="28887"/>
                  </a:cubicBezTo>
                  <a:cubicBezTo>
                    <a:pt x="11195" y="29197"/>
                    <a:pt x="12140" y="29371"/>
                    <a:pt x="12985" y="29371"/>
                  </a:cubicBezTo>
                  <a:cubicBezTo>
                    <a:pt x="13868" y="29371"/>
                    <a:pt x="14641" y="29181"/>
                    <a:pt x="14812" y="28754"/>
                  </a:cubicBezTo>
                  <a:cubicBezTo>
                    <a:pt x="12643" y="27120"/>
                    <a:pt x="10142" y="25318"/>
                    <a:pt x="8440" y="23417"/>
                  </a:cubicBezTo>
                  <a:cubicBezTo>
                    <a:pt x="7606" y="22550"/>
                    <a:pt x="7039" y="21616"/>
                    <a:pt x="7206" y="19514"/>
                  </a:cubicBezTo>
                  <a:cubicBezTo>
                    <a:pt x="7340" y="17746"/>
                    <a:pt x="8540" y="1"/>
                    <a:pt x="8540"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7" name="Google Shape;337;p5"/>
            <p:cNvSpPr/>
            <p:nvPr/>
          </p:nvSpPr>
          <p:spPr>
            <a:xfrm>
              <a:off x="2592850" y="4173425"/>
              <a:ext cx="452850" cy="190200"/>
            </a:xfrm>
            <a:custGeom>
              <a:rect b="b" l="l" r="r" t="t"/>
              <a:pathLst>
                <a:path extrusionOk="0" h="7608" w="18114">
                  <a:moveTo>
                    <a:pt x="34" y="1"/>
                  </a:moveTo>
                  <a:cubicBezTo>
                    <a:pt x="34" y="1"/>
                    <a:pt x="1" y="1535"/>
                    <a:pt x="368" y="1902"/>
                  </a:cubicBezTo>
                  <a:cubicBezTo>
                    <a:pt x="735" y="2236"/>
                    <a:pt x="1935" y="2769"/>
                    <a:pt x="3070" y="3003"/>
                  </a:cubicBezTo>
                  <a:cubicBezTo>
                    <a:pt x="4304" y="3270"/>
                    <a:pt x="5805" y="4537"/>
                    <a:pt x="6872" y="5438"/>
                  </a:cubicBezTo>
                  <a:cubicBezTo>
                    <a:pt x="7973" y="6339"/>
                    <a:pt x="9407" y="7172"/>
                    <a:pt x="12109" y="7539"/>
                  </a:cubicBezTo>
                  <a:cubicBezTo>
                    <a:pt x="12490" y="7586"/>
                    <a:pt x="12858" y="7608"/>
                    <a:pt x="13210" y="7608"/>
                  </a:cubicBezTo>
                  <a:cubicBezTo>
                    <a:pt x="15358" y="7608"/>
                    <a:pt x="16940" y="6821"/>
                    <a:pt x="17513" y="6305"/>
                  </a:cubicBezTo>
                  <a:cubicBezTo>
                    <a:pt x="18114" y="5771"/>
                    <a:pt x="17947" y="4571"/>
                    <a:pt x="17847" y="4571"/>
                  </a:cubicBezTo>
                  <a:lnTo>
                    <a:pt x="34" y="1"/>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8" name="Google Shape;338;p5"/>
            <p:cNvSpPr/>
            <p:nvPr/>
          </p:nvSpPr>
          <p:spPr>
            <a:xfrm>
              <a:off x="2592850" y="4024150"/>
              <a:ext cx="458700" cy="320275"/>
            </a:xfrm>
            <a:custGeom>
              <a:rect b="b" l="l" r="r" t="t"/>
              <a:pathLst>
                <a:path extrusionOk="0" h="12811" w="18348">
                  <a:moveTo>
                    <a:pt x="1135" y="1"/>
                  </a:moveTo>
                  <a:cubicBezTo>
                    <a:pt x="901" y="1"/>
                    <a:pt x="735" y="134"/>
                    <a:pt x="701" y="368"/>
                  </a:cubicBezTo>
                  <a:cubicBezTo>
                    <a:pt x="635" y="768"/>
                    <a:pt x="534" y="2036"/>
                    <a:pt x="368" y="2736"/>
                  </a:cubicBezTo>
                  <a:cubicBezTo>
                    <a:pt x="67" y="3970"/>
                    <a:pt x="1" y="5238"/>
                    <a:pt x="101" y="6505"/>
                  </a:cubicBezTo>
                  <a:cubicBezTo>
                    <a:pt x="234" y="7306"/>
                    <a:pt x="2102" y="7840"/>
                    <a:pt x="3270" y="8307"/>
                  </a:cubicBezTo>
                  <a:cubicBezTo>
                    <a:pt x="4637" y="8907"/>
                    <a:pt x="5938" y="9708"/>
                    <a:pt x="7072" y="10708"/>
                  </a:cubicBezTo>
                  <a:cubicBezTo>
                    <a:pt x="8321" y="11727"/>
                    <a:pt x="10930" y="12811"/>
                    <a:pt x="12665" y="12811"/>
                  </a:cubicBezTo>
                  <a:cubicBezTo>
                    <a:pt x="12692" y="12811"/>
                    <a:pt x="12717" y="12810"/>
                    <a:pt x="12743" y="12810"/>
                  </a:cubicBezTo>
                  <a:cubicBezTo>
                    <a:pt x="14845" y="12810"/>
                    <a:pt x="17146" y="12143"/>
                    <a:pt x="17680" y="11175"/>
                  </a:cubicBezTo>
                  <a:cubicBezTo>
                    <a:pt x="18347" y="9975"/>
                    <a:pt x="17847" y="9307"/>
                    <a:pt x="14778" y="7873"/>
                  </a:cubicBezTo>
                  <a:cubicBezTo>
                    <a:pt x="14211" y="7606"/>
                    <a:pt x="12143" y="6405"/>
                    <a:pt x="11442" y="5938"/>
                  </a:cubicBezTo>
                  <a:cubicBezTo>
                    <a:pt x="9541" y="4771"/>
                    <a:pt x="7673" y="3103"/>
                    <a:pt x="6806" y="1001"/>
                  </a:cubicBezTo>
                  <a:cubicBezTo>
                    <a:pt x="6739" y="768"/>
                    <a:pt x="6605" y="534"/>
                    <a:pt x="6372" y="368"/>
                  </a:cubicBezTo>
                  <a:cubicBezTo>
                    <a:pt x="6248" y="326"/>
                    <a:pt x="6125" y="298"/>
                    <a:pt x="6001" y="298"/>
                  </a:cubicBezTo>
                  <a:cubicBezTo>
                    <a:pt x="5924" y="298"/>
                    <a:pt x="5848" y="309"/>
                    <a:pt x="5772" y="334"/>
                  </a:cubicBezTo>
                  <a:cubicBezTo>
                    <a:pt x="5271" y="401"/>
                    <a:pt x="4771" y="534"/>
                    <a:pt x="4304" y="768"/>
                  </a:cubicBezTo>
                  <a:cubicBezTo>
                    <a:pt x="3870" y="968"/>
                    <a:pt x="3303" y="1168"/>
                    <a:pt x="3303" y="1702"/>
                  </a:cubicBezTo>
                  <a:cubicBezTo>
                    <a:pt x="3303" y="1902"/>
                    <a:pt x="3370" y="2069"/>
                    <a:pt x="3437" y="2269"/>
                  </a:cubicBezTo>
                  <a:cubicBezTo>
                    <a:pt x="3470" y="2369"/>
                    <a:pt x="3503" y="2503"/>
                    <a:pt x="3403" y="2569"/>
                  </a:cubicBezTo>
                  <a:cubicBezTo>
                    <a:pt x="3374" y="2589"/>
                    <a:pt x="3345" y="2597"/>
                    <a:pt x="3315" y="2597"/>
                  </a:cubicBezTo>
                  <a:cubicBezTo>
                    <a:pt x="3244" y="2597"/>
                    <a:pt x="3174" y="2550"/>
                    <a:pt x="3103" y="2503"/>
                  </a:cubicBezTo>
                  <a:cubicBezTo>
                    <a:pt x="2803" y="2169"/>
                    <a:pt x="2536" y="1835"/>
                    <a:pt x="2269" y="1502"/>
                  </a:cubicBezTo>
                  <a:cubicBezTo>
                    <a:pt x="2136" y="1302"/>
                    <a:pt x="1969" y="1135"/>
                    <a:pt x="1802" y="1001"/>
                  </a:cubicBezTo>
                  <a:cubicBezTo>
                    <a:pt x="1602" y="901"/>
                    <a:pt x="1435" y="768"/>
                    <a:pt x="1268" y="668"/>
                  </a:cubicBezTo>
                  <a:cubicBezTo>
                    <a:pt x="1102" y="468"/>
                    <a:pt x="1135" y="234"/>
                    <a:pt x="1135"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9" name="Google Shape;339;p5"/>
            <p:cNvSpPr/>
            <p:nvPr/>
          </p:nvSpPr>
          <p:spPr>
            <a:xfrm>
              <a:off x="2727950" y="4213450"/>
              <a:ext cx="324425" cy="133450"/>
            </a:xfrm>
            <a:custGeom>
              <a:rect b="b" l="l" r="r" t="t"/>
              <a:pathLst>
                <a:path extrusionOk="0" h="5338" w="12977">
                  <a:moveTo>
                    <a:pt x="8774" y="1"/>
                  </a:moveTo>
                  <a:cubicBezTo>
                    <a:pt x="7873" y="101"/>
                    <a:pt x="5538" y="1168"/>
                    <a:pt x="5571" y="1435"/>
                  </a:cubicBezTo>
                  <a:cubicBezTo>
                    <a:pt x="5605" y="1669"/>
                    <a:pt x="6038" y="2436"/>
                    <a:pt x="5104" y="3103"/>
                  </a:cubicBezTo>
                  <a:cubicBezTo>
                    <a:pt x="4837" y="3279"/>
                    <a:pt x="4497" y="3352"/>
                    <a:pt x="4120" y="3352"/>
                  </a:cubicBezTo>
                  <a:cubicBezTo>
                    <a:pt x="2432" y="3352"/>
                    <a:pt x="2" y="1903"/>
                    <a:pt x="1" y="1902"/>
                  </a:cubicBezTo>
                  <a:lnTo>
                    <a:pt x="1" y="1902"/>
                  </a:lnTo>
                  <a:cubicBezTo>
                    <a:pt x="601" y="2269"/>
                    <a:pt x="1135" y="2703"/>
                    <a:pt x="1668" y="3136"/>
                  </a:cubicBezTo>
                  <a:cubicBezTo>
                    <a:pt x="2936" y="4170"/>
                    <a:pt x="5638" y="5305"/>
                    <a:pt x="7406" y="5338"/>
                  </a:cubicBezTo>
                  <a:cubicBezTo>
                    <a:pt x="10074" y="5338"/>
                    <a:pt x="11776" y="4571"/>
                    <a:pt x="12309" y="3603"/>
                  </a:cubicBezTo>
                  <a:cubicBezTo>
                    <a:pt x="12977" y="2436"/>
                    <a:pt x="12443" y="1735"/>
                    <a:pt x="9374" y="301"/>
                  </a:cubicBezTo>
                  <a:cubicBezTo>
                    <a:pt x="9241" y="234"/>
                    <a:pt x="9040" y="134"/>
                    <a:pt x="8774"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0" name="Google Shape;340;p5"/>
            <p:cNvSpPr/>
            <p:nvPr/>
          </p:nvSpPr>
          <p:spPr>
            <a:xfrm>
              <a:off x="2607875" y="4024150"/>
              <a:ext cx="300225" cy="236900"/>
            </a:xfrm>
            <a:custGeom>
              <a:rect b="b" l="l" r="r" t="t"/>
              <a:pathLst>
                <a:path extrusionOk="0" h="9476" w="12009">
                  <a:moveTo>
                    <a:pt x="534" y="1"/>
                  </a:moveTo>
                  <a:cubicBezTo>
                    <a:pt x="334" y="1"/>
                    <a:pt x="134" y="134"/>
                    <a:pt x="100" y="368"/>
                  </a:cubicBezTo>
                  <a:cubicBezTo>
                    <a:pt x="67" y="568"/>
                    <a:pt x="34" y="935"/>
                    <a:pt x="0" y="1368"/>
                  </a:cubicBezTo>
                  <a:cubicBezTo>
                    <a:pt x="267" y="1635"/>
                    <a:pt x="567" y="1902"/>
                    <a:pt x="834" y="2102"/>
                  </a:cubicBezTo>
                  <a:cubicBezTo>
                    <a:pt x="1601" y="2703"/>
                    <a:pt x="2902" y="4471"/>
                    <a:pt x="4937" y="6105"/>
                  </a:cubicBezTo>
                  <a:cubicBezTo>
                    <a:pt x="6871" y="7613"/>
                    <a:pt x="10030" y="9476"/>
                    <a:pt x="10645" y="9476"/>
                  </a:cubicBezTo>
                  <a:cubicBezTo>
                    <a:pt x="10655" y="9476"/>
                    <a:pt x="10665" y="9475"/>
                    <a:pt x="10674" y="9474"/>
                  </a:cubicBezTo>
                  <a:cubicBezTo>
                    <a:pt x="11208" y="9374"/>
                    <a:pt x="12009" y="9041"/>
                    <a:pt x="10107" y="8273"/>
                  </a:cubicBezTo>
                  <a:cubicBezTo>
                    <a:pt x="8173" y="7506"/>
                    <a:pt x="4170" y="4604"/>
                    <a:pt x="2535" y="2503"/>
                  </a:cubicBezTo>
                  <a:cubicBezTo>
                    <a:pt x="2235" y="2169"/>
                    <a:pt x="1935" y="1869"/>
                    <a:pt x="1701" y="1502"/>
                  </a:cubicBezTo>
                  <a:cubicBezTo>
                    <a:pt x="1568" y="1302"/>
                    <a:pt x="1401" y="1135"/>
                    <a:pt x="1201" y="1001"/>
                  </a:cubicBezTo>
                  <a:cubicBezTo>
                    <a:pt x="1034" y="901"/>
                    <a:pt x="867" y="801"/>
                    <a:pt x="667" y="668"/>
                  </a:cubicBezTo>
                  <a:cubicBezTo>
                    <a:pt x="501" y="468"/>
                    <a:pt x="534" y="234"/>
                    <a:pt x="534"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1" name="Google Shape;341;p5"/>
            <p:cNvSpPr/>
            <p:nvPr/>
          </p:nvSpPr>
          <p:spPr>
            <a:xfrm>
              <a:off x="2865550" y="4210800"/>
              <a:ext cx="94250" cy="42700"/>
            </a:xfrm>
            <a:custGeom>
              <a:rect b="b" l="l" r="r" t="t"/>
              <a:pathLst>
                <a:path extrusionOk="0" h="1708" w="3770">
                  <a:moveTo>
                    <a:pt x="3339" y="1"/>
                  </a:moveTo>
                  <a:cubicBezTo>
                    <a:pt x="2120" y="1"/>
                    <a:pt x="946" y="498"/>
                    <a:pt x="67" y="1408"/>
                  </a:cubicBezTo>
                  <a:cubicBezTo>
                    <a:pt x="1" y="1474"/>
                    <a:pt x="34" y="1608"/>
                    <a:pt x="101" y="1675"/>
                  </a:cubicBezTo>
                  <a:cubicBezTo>
                    <a:pt x="134" y="1675"/>
                    <a:pt x="167" y="1708"/>
                    <a:pt x="234" y="1708"/>
                  </a:cubicBezTo>
                  <a:cubicBezTo>
                    <a:pt x="267" y="1708"/>
                    <a:pt x="334" y="1675"/>
                    <a:pt x="367" y="1641"/>
                  </a:cubicBezTo>
                  <a:cubicBezTo>
                    <a:pt x="1149" y="860"/>
                    <a:pt x="2194" y="401"/>
                    <a:pt x="3310" y="401"/>
                  </a:cubicBezTo>
                  <a:cubicBezTo>
                    <a:pt x="3385" y="401"/>
                    <a:pt x="3461" y="403"/>
                    <a:pt x="3536" y="407"/>
                  </a:cubicBezTo>
                  <a:cubicBezTo>
                    <a:pt x="3636" y="407"/>
                    <a:pt x="3737" y="340"/>
                    <a:pt x="3737" y="240"/>
                  </a:cubicBezTo>
                  <a:cubicBezTo>
                    <a:pt x="3770" y="107"/>
                    <a:pt x="3670" y="40"/>
                    <a:pt x="3570" y="7"/>
                  </a:cubicBezTo>
                  <a:cubicBezTo>
                    <a:pt x="3493" y="3"/>
                    <a:pt x="3416" y="1"/>
                    <a:pt x="3339"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2" name="Google Shape;342;p5"/>
            <p:cNvSpPr/>
            <p:nvPr/>
          </p:nvSpPr>
          <p:spPr>
            <a:xfrm>
              <a:off x="2823850" y="4185650"/>
              <a:ext cx="95925" cy="42000"/>
            </a:xfrm>
            <a:custGeom>
              <a:rect b="b" l="l" r="r" t="t"/>
              <a:pathLst>
                <a:path extrusionOk="0" h="1680" w="3837">
                  <a:moveTo>
                    <a:pt x="3258" y="0"/>
                  </a:moveTo>
                  <a:cubicBezTo>
                    <a:pt x="2068" y="0"/>
                    <a:pt x="927" y="521"/>
                    <a:pt x="67" y="1380"/>
                  </a:cubicBezTo>
                  <a:cubicBezTo>
                    <a:pt x="1" y="1446"/>
                    <a:pt x="34" y="1580"/>
                    <a:pt x="101" y="1647"/>
                  </a:cubicBezTo>
                  <a:cubicBezTo>
                    <a:pt x="134" y="1680"/>
                    <a:pt x="167" y="1680"/>
                    <a:pt x="234" y="1680"/>
                  </a:cubicBezTo>
                  <a:cubicBezTo>
                    <a:pt x="268" y="1680"/>
                    <a:pt x="334" y="1680"/>
                    <a:pt x="368" y="1613"/>
                  </a:cubicBezTo>
                  <a:cubicBezTo>
                    <a:pt x="1149" y="832"/>
                    <a:pt x="2194" y="373"/>
                    <a:pt x="3310" y="373"/>
                  </a:cubicBezTo>
                  <a:cubicBezTo>
                    <a:pt x="3385" y="373"/>
                    <a:pt x="3461" y="375"/>
                    <a:pt x="3537" y="379"/>
                  </a:cubicBezTo>
                  <a:cubicBezTo>
                    <a:pt x="3770" y="379"/>
                    <a:pt x="3837" y="12"/>
                    <a:pt x="3570" y="12"/>
                  </a:cubicBezTo>
                  <a:cubicBezTo>
                    <a:pt x="3466" y="4"/>
                    <a:pt x="3362" y="0"/>
                    <a:pt x="3258"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3" name="Google Shape;343;p5"/>
            <p:cNvSpPr/>
            <p:nvPr/>
          </p:nvSpPr>
          <p:spPr>
            <a:xfrm>
              <a:off x="2782150" y="4160775"/>
              <a:ext cx="95925" cy="42700"/>
            </a:xfrm>
            <a:custGeom>
              <a:rect b="b" l="l" r="r" t="t"/>
              <a:pathLst>
                <a:path extrusionOk="0" h="1708" w="3837">
                  <a:moveTo>
                    <a:pt x="3339" y="0"/>
                  </a:moveTo>
                  <a:cubicBezTo>
                    <a:pt x="2117" y="0"/>
                    <a:pt x="915" y="497"/>
                    <a:pt x="68" y="1407"/>
                  </a:cubicBezTo>
                  <a:cubicBezTo>
                    <a:pt x="1" y="1474"/>
                    <a:pt x="34" y="1607"/>
                    <a:pt x="101" y="1674"/>
                  </a:cubicBezTo>
                  <a:cubicBezTo>
                    <a:pt x="134" y="1708"/>
                    <a:pt x="168" y="1708"/>
                    <a:pt x="234" y="1708"/>
                  </a:cubicBezTo>
                  <a:cubicBezTo>
                    <a:pt x="268" y="1708"/>
                    <a:pt x="334" y="1674"/>
                    <a:pt x="368" y="1641"/>
                  </a:cubicBezTo>
                  <a:cubicBezTo>
                    <a:pt x="1149" y="860"/>
                    <a:pt x="2194" y="400"/>
                    <a:pt x="3310" y="400"/>
                  </a:cubicBezTo>
                  <a:cubicBezTo>
                    <a:pt x="3385" y="400"/>
                    <a:pt x="3461" y="402"/>
                    <a:pt x="3537" y="407"/>
                  </a:cubicBezTo>
                  <a:cubicBezTo>
                    <a:pt x="3770" y="407"/>
                    <a:pt x="3837" y="40"/>
                    <a:pt x="3570" y="6"/>
                  </a:cubicBezTo>
                  <a:cubicBezTo>
                    <a:pt x="3493" y="2"/>
                    <a:pt x="3416" y="0"/>
                    <a:pt x="3339"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4" name="Google Shape;344;p5"/>
            <p:cNvSpPr/>
            <p:nvPr/>
          </p:nvSpPr>
          <p:spPr>
            <a:xfrm>
              <a:off x="2743800" y="4133250"/>
              <a:ext cx="93425" cy="42700"/>
            </a:xfrm>
            <a:custGeom>
              <a:rect b="b" l="l" r="r" t="t"/>
              <a:pathLst>
                <a:path extrusionOk="0" h="1708" w="3737">
                  <a:moveTo>
                    <a:pt x="3338" y="1"/>
                  </a:moveTo>
                  <a:cubicBezTo>
                    <a:pt x="2116" y="1"/>
                    <a:pt x="914" y="496"/>
                    <a:pt x="67" y="1374"/>
                  </a:cubicBezTo>
                  <a:cubicBezTo>
                    <a:pt x="0" y="1474"/>
                    <a:pt x="0" y="1574"/>
                    <a:pt x="100" y="1641"/>
                  </a:cubicBezTo>
                  <a:cubicBezTo>
                    <a:pt x="134" y="1674"/>
                    <a:pt x="167" y="1708"/>
                    <a:pt x="201" y="1708"/>
                  </a:cubicBezTo>
                  <a:cubicBezTo>
                    <a:pt x="267" y="1708"/>
                    <a:pt x="334" y="1674"/>
                    <a:pt x="367" y="1641"/>
                  </a:cubicBezTo>
                  <a:cubicBezTo>
                    <a:pt x="1171" y="805"/>
                    <a:pt x="2255" y="372"/>
                    <a:pt x="3408" y="372"/>
                  </a:cubicBezTo>
                  <a:cubicBezTo>
                    <a:pt x="3450" y="372"/>
                    <a:pt x="3493" y="372"/>
                    <a:pt x="3536" y="373"/>
                  </a:cubicBezTo>
                  <a:cubicBezTo>
                    <a:pt x="3550" y="378"/>
                    <a:pt x="3563" y="380"/>
                    <a:pt x="3576" y="380"/>
                  </a:cubicBezTo>
                  <a:cubicBezTo>
                    <a:pt x="3661" y="380"/>
                    <a:pt x="3736" y="293"/>
                    <a:pt x="3736" y="207"/>
                  </a:cubicBezTo>
                  <a:cubicBezTo>
                    <a:pt x="3736" y="107"/>
                    <a:pt x="3670" y="7"/>
                    <a:pt x="3570" y="7"/>
                  </a:cubicBezTo>
                  <a:cubicBezTo>
                    <a:pt x="3493" y="3"/>
                    <a:pt x="3415" y="1"/>
                    <a:pt x="3338"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5" name="Google Shape;345;p5"/>
            <p:cNvSpPr/>
            <p:nvPr/>
          </p:nvSpPr>
          <p:spPr>
            <a:xfrm>
              <a:off x="2705425" y="4104575"/>
              <a:ext cx="103200" cy="43025"/>
            </a:xfrm>
            <a:custGeom>
              <a:rect b="b" l="l" r="r" t="t"/>
              <a:pathLst>
                <a:path extrusionOk="0" h="1721" w="4128">
                  <a:moveTo>
                    <a:pt x="3506" y="1"/>
                  </a:moveTo>
                  <a:cubicBezTo>
                    <a:pt x="2199" y="1"/>
                    <a:pt x="763" y="574"/>
                    <a:pt x="68" y="1420"/>
                  </a:cubicBezTo>
                  <a:cubicBezTo>
                    <a:pt x="1" y="1520"/>
                    <a:pt x="34" y="1621"/>
                    <a:pt x="101" y="1687"/>
                  </a:cubicBezTo>
                  <a:cubicBezTo>
                    <a:pt x="134" y="1721"/>
                    <a:pt x="168" y="1721"/>
                    <a:pt x="234" y="1721"/>
                  </a:cubicBezTo>
                  <a:cubicBezTo>
                    <a:pt x="301" y="1721"/>
                    <a:pt x="335" y="1687"/>
                    <a:pt x="368" y="1654"/>
                  </a:cubicBezTo>
                  <a:cubicBezTo>
                    <a:pt x="969" y="902"/>
                    <a:pt x="2304" y="367"/>
                    <a:pt x="3489" y="367"/>
                  </a:cubicBezTo>
                  <a:cubicBezTo>
                    <a:pt x="3618" y="367"/>
                    <a:pt x="3746" y="373"/>
                    <a:pt x="3870" y="386"/>
                  </a:cubicBezTo>
                  <a:cubicBezTo>
                    <a:pt x="3881" y="388"/>
                    <a:pt x="3890" y="388"/>
                    <a:pt x="3900" y="388"/>
                  </a:cubicBezTo>
                  <a:cubicBezTo>
                    <a:pt x="4106" y="388"/>
                    <a:pt x="4127" y="51"/>
                    <a:pt x="3904" y="19"/>
                  </a:cubicBezTo>
                  <a:cubicBezTo>
                    <a:pt x="3773" y="7"/>
                    <a:pt x="3640" y="1"/>
                    <a:pt x="3506"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6" name="Google Shape;346;p5"/>
            <p:cNvSpPr/>
            <p:nvPr/>
          </p:nvSpPr>
          <p:spPr>
            <a:xfrm>
              <a:off x="1901225" y="3567150"/>
              <a:ext cx="347250" cy="770075"/>
            </a:xfrm>
            <a:custGeom>
              <a:rect b="b" l="l" r="r" t="t"/>
              <a:pathLst>
                <a:path extrusionOk="0" h="30803" w="13890">
                  <a:moveTo>
                    <a:pt x="6250" y="1"/>
                  </a:moveTo>
                  <a:cubicBezTo>
                    <a:pt x="4783" y="5505"/>
                    <a:pt x="3749" y="13044"/>
                    <a:pt x="2381" y="18214"/>
                  </a:cubicBezTo>
                  <a:cubicBezTo>
                    <a:pt x="2114" y="19181"/>
                    <a:pt x="446" y="25719"/>
                    <a:pt x="213" y="27821"/>
                  </a:cubicBezTo>
                  <a:cubicBezTo>
                    <a:pt x="0" y="29820"/>
                    <a:pt x="1414" y="30802"/>
                    <a:pt x="2649" y="30802"/>
                  </a:cubicBezTo>
                  <a:cubicBezTo>
                    <a:pt x="3351" y="30802"/>
                    <a:pt x="3995" y="30484"/>
                    <a:pt x="4249" y="29856"/>
                  </a:cubicBezTo>
                  <a:cubicBezTo>
                    <a:pt x="4983" y="28121"/>
                    <a:pt x="7051" y="20582"/>
                    <a:pt x="7285" y="19815"/>
                  </a:cubicBezTo>
                  <a:cubicBezTo>
                    <a:pt x="8219" y="16546"/>
                    <a:pt x="13756" y="3504"/>
                    <a:pt x="13889" y="3237"/>
                  </a:cubicBezTo>
                  <a:lnTo>
                    <a:pt x="6250" y="1"/>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7" name="Google Shape;347;p5"/>
            <p:cNvSpPr/>
            <p:nvPr/>
          </p:nvSpPr>
          <p:spPr>
            <a:xfrm>
              <a:off x="1838975" y="4274325"/>
              <a:ext cx="193500" cy="197200"/>
            </a:xfrm>
            <a:custGeom>
              <a:rect b="b" l="l" r="r" t="t"/>
              <a:pathLst>
                <a:path extrusionOk="0" h="7888" w="7740">
                  <a:moveTo>
                    <a:pt x="868" y="1"/>
                  </a:moveTo>
                  <a:cubicBezTo>
                    <a:pt x="268" y="1635"/>
                    <a:pt x="1" y="2703"/>
                    <a:pt x="68" y="4304"/>
                  </a:cubicBezTo>
                  <a:cubicBezTo>
                    <a:pt x="134" y="5905"/>
                    <a:pt x="1502" y="7039"/>
                    <a:pt x="2669" y="7573"/>
                  </a:cubicBezTo>
                  <a:cubicBezTo>
                    <a:pt x="3136" y="7780"/>
                    <a:pt x="3608" y="7887"/>
                    <a:pt x="4059" y="7887"/>
                  </a:cubicBezTo>
                  <a:cubicBezTo>
                    <a:pt x="4769" y="7887"/>
                    <a:pt x="5429" y="7623"/>
                    <a:pt x="5938" y="7073"/>
                  </a:cubicBezTo>
                  <a:cubicBezTo>
                    <a:pt x="6772" y="6139"/>
                    <a:pt x="7273" y="5004"/>
                    <a:pt x="7740" y="3203"/>
                  </a:cubicBezTo>
                  <a:lnTo>
                    <a:pt x="868" y="1"/>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8" name="Google Shape;348;p5"/>
            <p:cNvSpPr/>
            <p:nvPr/>
          </p:nvSpPr>
          <p:spPr>
            <a:xfrm>
              <a:off x="1844000" y="4006625"/>
              <a:ext cx="254350" cy="446500"/>
            </a:xfrm>
            <a:custGeom>
              <a:rect b="b" l="l" r="r" t="t"/>
              <a:pathLst>
                <a:path extrusionOk="0" h="17860" w="10174">
                  <a:moveTo>
                    <a:pt x="4826" y="1"/>
                  </a:moveTo>
                  <a:cubicBezTo>
                    <a:pt x="4328" y="1"/>
                    <a:pt x="3731" y="2353"/>
                    <a:pt x="3002" y="4705"/>
                  </a:cubicBezTo>
                  <a:cubicBezTo>
                    <a:pt x="2202" y="7240"/>
                    <a:pt x="1501" y="8140"/>
                    <a:pt x="834" y="10209"/>
                  </a:cubicBezTo>
                  <a:cubicBezTo>
                    <a:pt x="67" y="12577"/>
                    <a:pt x="0" y="13678"/>
                    <a:pt x="534" y="15312"/>
                  </a:cubicBezTo>
                  <a:cubicBezTo>
                    <a:pt x="940" y="16483"/>
                    <a:pt x="2476" y="17859"/>
                    <a:pt x="4001" y="17859"/>
                  </a:cubicBezTo>
                  <a:cubicBezTo>
                    <a:pt x="4605" y="17859"/>
                    <a:pt x="5208" y="17643"/>
                    <a:pt x="5737" y="17113"/>
                  </a:cubicBezTo>
                  <a:cubicBezTo>
                    <a:pt x="7272" y="15646"/>
                    <a:pt x="7672" y="13744"/>
                    <a:pt x="8006" y="11309"/>
                  </a:cubicBezTo>
                  <a:cubicBezTo>
                    <a:pt x="8339" y="9208"/>
                    <a:pt x="8806" y="7140"/>
                    <a:pt x="9340" y="5072"/>
                  </a:cubicBezTo>
                  <a:cubicBezTo>
                    <a:pt x="9774" y="3304"/>
                    <a:pt x="10174" y="1803"/>
                    <a:pt x="9807" y="1536"/>
                  </a:cubicBezTo>
                  <a:lnTo>
                    <a:pt x="9807" y="1536"/>
                  </a:lnTo>
                  <a:cubicBezTo>
                    <a:pt x="9707" y="1803"/>
                    <a:pt x="9640" y="2136"/>
                    <a:pt x="9540" y="2370"/>
                  </a:cubicBezTo>
                  <a:cubicBezTo>
                    <a:pt x="9442" y="2599"/>
                    <a:pt x="9247" y="3505"/>
                    <a:pt x="8987" y="3505"/>
                  </a:cubicBezTo>
                  <a:cubicBezTo>
                    <a:pt x="8982" y="3505"/>
                    <a:pt x="8978" y="3504"/>
                    <a:pt x="8973" y="3504"/>
                  </a:cubicBezTo>
                  <a:cubicBezTo>
                    <a:pt x="8973" y="3270"/>
                    <a:pt x="9006" y="3037"/>
                    <a:pt x="9073" y="2803"/>
                  </a:cubicBezTo>
                  <a:cubicBezTo>
                    <a:pt x="9140" y="2603"/>
                    <a:pt x="9140" y="2403"/>
                    <a:pt x="9040" y="2203"/>
                  </a:cubicBezTo>
                  <a:cubicBezTo>
                    <a:pt x="8906" y="2036"/>
                    <a:pt x="8740" y="1936"/>
                    <a:pt x="8539" y="1869"/>
                  </a:cubicBezTo>
                  <a:cubicBezTo>
                    <a:pt x="8072" y="1669"/>
                    <a:pt x="7339" y="1269"/>
                    <a:pt x="6872" y="1135"/>
                  </a:cubicBezTo>
                  <a:cubicBezTo>
                    <a:pt x="6638" y="1069"/>
                    <a:pt x="6371" y="1002"/>
                    <a:pt x="6138" y="969"/>
                  </a:cubicBezTo>
                  <a:cubicBezTo>
                    <a:pt x="5902" y="945"/>
                    <a:pt x="5683" y="921"/>
                    <a:pt x="5468" y="921"/>
                  </a:cubicBezTo>
                  <a:cubicBezTo>
                    <a:pt x="5380" y="921"/>
                    <a:pt x="5292" y="925"/>
                    <a:pt x="5204" y="935"/>
                  </a:cubicBezTo>
                  <a:cubicBezTo>
                    <a:pt x="5070" y="969"/>
                    <a:pt x="4937" y="1035"/>
                    <a:pt x="4870" y="1135"/>
                  </a:cubicBezTo>
                  <a:cubicBezTo>
                    <a:pt x="4837" y="1235"/>
                    <a:pt x="4803" y="1302"/>
                    <a:pt x="4803" y="1402"/>
                  </a:cubicBezTo>
                  <a:cubicBezTo>
                    <a:pt x="4770" y="1569"/>
                    <a:pt x="4703" y="1736"/>
                    <a:pt x="4637" y="1869"/>
                  </a:cubicBezTo>
                  <a:cubicBezTo>
                    <a:pt x="4609" y="1924"/>
                    <a:pt x="4560" y="1978"/>
                    <a:pt x="4488" y="1978"/>
                  </a:cubicBezTo>
                  <a:cubicBezTo>
                    <a:pt x="4472" y="1978"/>
                    <a:pt x="4455" y="1975"/>
                    <a:pt x="4437" y="1969"/>
                  </a:cubicBezTo>
                  <a:cubicBezTo>
                    <a:pt x="4403" y="1936"/>
                    <a:pt x="4370" y="1869"/>
                    <a:pt x="4403" y="1836"/>
                  </a:cubicBezTo>
                  <a:cubicBezTo>
                    <a:pt x="4437" y="1536"/>
                    <a:pt x="4537" y="1336"/>
                    <a:pt x="4603" y="1002"/>
                  </a:cubicBezTo>
                  <a:cubicBezTo>
                    <a:pt x="4637" y="835"/>
                    <a:pt x="4703" y="635"/>
                    <a:pt x="4737" y="468"/>
                  </a:cubicBezTo>
                  <a:cubicBezTo>
                    <a:pt x="4770" y="301"/>
                    <a:pt x="4803" y="168"/>
                    <a:pt x="4837" y="1"/>
                  </a:cubicBezTo>
                  <a:cubicBezTo>
                    <a:pt x="4833" y="1"/>
                    <a:pt x="4830" y="1"/>
                    <a:pt x="4826"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9" name="Google Shape;349;p5"/>
            <p:cNvSpPr/>
            <p:nvPr/>
          </p:nvSpPr>
          <p:spPr>
            <a:xfrm>
              <a:off x="1842325" y="4245150"/>
              <a:ext cx="201000" cy="207975"/>
            </a:xfrm>
            <a:custGeom>
              <a:rect b="b" l="l" r="r" t="t"/>
              <a:pathLst>
                <a:path extrusionOk="0" h="8319" w="8040">
                  <a:moveTo>
                    <a:pt x="8039" y="1968"/>
                  </a:moveTo>
                  <a:lnTo>
                    <a:pt x="8039" y="1968"/>
                  </a:lnTo>
                  <a:cubicBezTo>
                    <a:pt x="8039" y="1969"/>
                    <a:pt x="8039" y="1970"/>
                    <a:pt x="8039" y="1971"/>
                  </a:cubicBezTo>
                  <a:lnTo>
                    <a:pt x="8039" y="1971"/>
                  </a:lnTo>
                  <a:cubicBezTo>
                    <a:pt x="8039" y="1970"/>
                    <a:pt x="8039" y="1969"/>
                    <a:pt x="8039" y="1968"/>
                  </a:cubicBezTo>
                  <a:close/>
                  <a:moveTo>
                    <a:pt x="1134" y="0"/>
                  </a:moveTo>
                  <a:cubicBezTo>
                    <a:pt x="1068" y="234"/>
                    <a:pt x="968" y="434"/>
                    <a:pt x="868" y="668"/>
                  </a:cubicBezTo>
                  <a:cubicBezTo>
                    <a:pt x="100" y="3036"/>
                    <a:pt x="0" y="4137"/>
                    <a:pt x="601" y="5771"/>
                  </a:cubicBezTo>
                  <a:cubicBezTo>
                    <a:pt x="1031" y="6942"/>
                    <a:pt x="2556" y="8318"/>
                    <a:pt x="4074" y="8318"/>
                  </a:cubicBezTo>
                  <a:cubicBezTo>
                    <a:pt x="4675" y="8318"/>
                    <a:pt x="5275" y="8102"/>
                    <a:pt x="5804" y="7572"/>
                  </a:cubicBezTo>
                  <a:cubicBezTo>
                    <a:pt x="7272" y="6139"/>
                    <a:pt x="7705" y="4305"/>
                    <a:pt x="8039" y="1971"/>
                  </a:cubicBezTo>
                  <a:lnTo>
                    <a:pt x="8039" y="1971"/>
                  </a:lnTo>
                  <a:cubicBezTo>
                    <a:pt x="8020" y="2069"/>
                    <a:pt x="7296" y="4605"/>
                    <a:pt x="6605" y="4737"/>
                  </a:cubicBezTo>
                  <a:cubicBezTo>
                    <a:pt x="6566" y="4747"/>
                    <a:pt x="6529" y="4751"/>
                    <a:pt x="6494" y="4751"/>
                  </a:cubicBezTo>
                  <a:cubicBezTo>
                    <a:pt x="5923" y="4751"/>
                    <a:pt x="5814" y="3550"/>
                    <a:pt x="5971" y="3236"/>
                  </a:cubicBezTo>
                  <a:cubicBezTo>
                    <a:pt x="4239" y="2072"/>
                    <a:pt x="2815" y="1963"/>
                    <a:pt x="2339" y="1963"/>
                  </a:cubicBezTo>
                  <a:cubicBezTo>
                    <a:pt x="2228" y="1963"/>
                    <a:pt x="2169" y="1968"/>
                    <a:pt x="2169" y="1968"/>
                  </a:cubicBezTo>
                  <a:cubicBezTo>
                    <a:pt x="2169" y="1968"/>
                    <a:pt x="1570" y="3240"/>
                    <a:pt x="1063" y="3240"/>
                  </a:cubicBezTo>
                  <a:cubicBezTo>
                    <a:pt x="984" y="3240"/>
                    <a:pt x="907" y="3208"/>
                    <a:pt x="834" y="3136"/>
                  </a:cubicBezTo>
                  <a:cubicBezTo>
                    <a:pt x="301" y="2602"/>
                    <a:pt x="1034" y="367"/>
                    <a:pt x="1134"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0" name="Google Shape;350;p5"/>
            <p:cNvSpPr/>
            <p:nvPr/>
          </p:nvSpPr>
          <p:spPr>
            <a:xfrm>
              <a:off x="1877425" y="4006600"/>
              <a:ext cx="87500" cy="303900"/>
            </a:xfrm>
            <a:custGeom>
              <a:rect b="b" l="l" r="r" t="t"/>
              <a:pathLst>
                <a:path extrusionOk="0" h="12156" w="3500">
                  <a:moveTo>
                    <a:pt x="3479" y="1"/>
                  </a:moveTo>
                  <a:cubicBezTo>
                    <a:pt x="2983" y="1"/>
                    <a:pt x="2389" y="2369"/>
                    <a:pt x="1665" y="4706"/>
                  </a:cubicBezTo>
                  <a:cubicBezTo>
                    <a:pt x="1265" y="6807"/>
                    <a:pt x="298" y="9609"/>
                    <a:pt x="131" y="10877"/>
                  </a:cubicBezTo>
                  <a:cubicBezTo>
                    <a:pt x="1" y="11677"/>
                    <a:pt x="292" y="12155"/>
                    <a:pt x="558" y="12155"/>
                  </a:cubicBezTo>
                  <a:cubicBezTo>
                    <a:pt x="703" y="12155"/>
                    <a:pt x="839" y="12015"/>
                    <a:pt x="898" y="11711"/>
                  </a:cubicBezTo>
                  <a:cubicBezTo>
                    <a:pt x="1098" y="10677"/>
                    <a:pt x="1332" y="9642"/>
                    <a:pt x="1665" y="8608"/>
                  </a:cubicBezTo>
                  <a:cubicBezTo>
                    <a:pt x="2099" y="7007"/>
                    <a:pt x="2733" y="3605"/>
                    <a:pt x="3066" y="1837"/>
                  </a:cubicBezTo>
                  <a:cubicBezTo>
                    <a:pt x="3100" y="1637"/>
                    <a:pt x="3166" y="1470"/>
                    <a:pt x="3200" y="1303"/>
                  </a:cubicBezTo>
                  <a:lnTo>
                    <a:pt x="3500" y="102"/>
                  </a:lnTo>
                  <a:cubicBezTo>
                    <a:pt x="3500" y="69"/>
                    <a:pt x="3500" y="36"/>
                    <a:pt x="3500" y="2"/>
                  </a:cubicBezTo>
                  <a:cubicBezTo>
                    <a:pt x="3493" y="1"/>
                    <a:pt x="3486" y="1"/>
                    <a:pt x="3479"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1" name="Google Shape;351;p5"/>
            <p:cNvSpPr/>
            <p:nvPr/>
          </p:nvSpPr>
          <p:spPr>
            <a:xfrm>
              <a:off x="1981325" y="4045000"/>
              <a:ext cx="114525" cy="294950"/>
            </a:xfrm>
            <a:custGeom>
              <a:rect b="b" l="l" r="r" t="t"/>
              <a:pathLst>
                <a:path extrusionOk="0" h="11798" w="4581">
                  <a:moveTo>
                    <a:pt x="4281" y="1"/>
                  </a:moveTo>
                  <a:lnTo>
                    <a:pt x="4281" y="67"/>
                  </a:lnTo>
                  <a:cubicBezTo>
                    <a:pt x="4214" y="301"/>
                    <a:pt x="4114" y="601"/>
                    <a:pt x="4047" y="835"/>
                  </a:cubicBezTo>
                  <a:cubicBezTo>
                    <a:pt x="3947" y="1168"/>
                    <a:pt x="3847" y="1502"/>
                    <a:pt x="3680" y="1802"/>
                  </a:cubicBezTo>
                  <a:cubicBezTo>
                    <a:pt x="3013" y="3503"/>
                    <a:pt x="1679" y="6605"/>
                    <a:pt x="1212" y="8207"/>
                  </a:cubicBezTo>
                  <a:cubicBezTo>
                    <a:pt x="912" y="9207"/>
                    <a:pt x="578" y="10208"/>
                    <a:pt x="144" y="11175"/>
                  </a:cubicBezTo>
                  <a:cubicBezTo>
                    <a:pt x="1" y="11575"/>
                    <a:pt x="132" y="11798"/>
                    <a:pt x="363" y="11798"/>
                  </a:cubicBezTo>
                  <a:cubicBezTo>
                    <a:pt x="615" y="11798"/>
                    <a:pt x="984" y="11533"/>
                    <a:pt x="1245" y="10942"/>
                  </a:cubicBezTo>
                  <a:cubicBezTo>
                    <a:pt x="1746" y="9774"/>
                    <a:pt x="2346" y="6839"/>
                    <a:pt x="3180" y="4837"/>
                  </a:cubicBezTo>
                  <a:cubicBezTo>
                    <a:pt x="3513" y="3803"/>
                    <a:pt x="3947" y="3070"/>
                    <a:pt x="4147" y="2402"/>
                  </a:cubicBezTo>
                  <a:cubicBezTo>
                    <a:pt x="4414" y="1168"/>
                    <a:pt x="4581" y="201"/>
                    <a:pt x="4281"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2" name="Google Shape;352;p5"/>
            <p:cNvSpPr/>
            <p:nvPr/>
          </p:nvSpPr>
          <p:spPr>
            <a:xfrm>
              <a:off x="1891525" y="4289825"/>
              <a:ext cx="107600" cy="38750"/>
            </a:xfrm>
            <a:custGeom>
              <a:rect b="b" l="l" r="r" t="t"/>
              <a:pathLst>
                <a:path extrusionOk="0" h="1550" w="4304">
                  <a:moveTo>
                    <a:pt x="582" y="1"/>
                  </a:moveTo>
                  <a:cubicBezTo>
                    <a:pt x="444" y="1"/>
                    <a:pt x="306" y="5"/>
                    <a:pt x="167" y="15"/>
                  </a:cubicBezTo>
                  <a:cubicBezTo>
                    <a:pt x="67" y="15"/>
                    <a:pt x="0" y="81"/>
                    <a:pt x="0" y="215"/>
                  </a:cubicBezTo>
                  <a:cubicBezTo>
                    <a:pt x="0" y="315"/>
                    <a:pt x="100" y="382"/>
                    <a:pt x="201" y="382"/>
                  </a:cubicBezTo>
                  <a:cubicBezTo>
                    <a:pt x="299" y="377"/>
                    <a:pt x="397" y="374"/>
                    <a:pt x="495" y="374"/>
                  </a:cubicBezTo>
                  <a:cubicBezTo>
                    <a:pt x="1759" y="374"/>
                    <a:pt x="2981" y="773"/>
                    <a:pt x="4003" y="1516"/>
                  </a:cubicBezTo>
                  <a:cubicBezTo>
                    <a:pt x="4003" y="1516"/>
                    <a:pt x="4037" y="1516"/>
                    <a:pt x="4070" y="1549"/>
                  </a:cubicBezTo>
                  <a:cubicBezTo>
                    <a:pt x="4137" y="1549"/>
                    <a:pt x="4203" y="1549"/>
                    <a:pt x="4270" y="1482"/>
                  </a:cubicBezTo>
                  <a:cubicBezTo>
                    <a:pt x="4303" y="1382"/>
                    <a:pt x="4303" y="1282"/>
                    <a:pt x="4237" y="1216"/>
                  </a:cubicBezTo>
                  <a:cubicBezTo>
                    <a:pt x="3149" y="430"/>
                    <a:pt x="1898" y="1"/>
                    <a:pt x="582"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3" name="Google Shape;353;p5"/>
            <p:cNvSpPr/>
            <p:nvPr/>
          </p:nvSpPr>
          <p:spPr>
            <a:xfrm>
              <a:off x="1899850" y="4240925"/>
              <a:ext cx="119750" cy="42025"/>
            </a:xfrm>
            <a:custGeom>
              <a:rect b="b" l="l" r="r" t="t"/>
              <a:pathLst>
                <a:path extrusionOk="0" h="1681" w="4790">
                  <a:moveTo>
                    <a:pt x="328" y="1"/>
                  </a:moveTo>
                  <a:cubicBezTo>
                    <a:pt x="275" y="1"/>
                    <a:pt x="221" y="2"/>
                    <a:pt x="168" y="3"/>
                  </a:cubicBezTo>
                  <a:cubicBezTo>
                    <a:pt x="68" y="3"/>
                    <a:pt x="1" y="103"/>
                    <a:pt x="1" y="203"/>
                  </a:cubicBezTo>
                  <a:cubicBezTo>
                    <a:pt x="1" y="303"/>
                    <a:pt x="101" y="403"/>
                    <a:pt x="201" y="403"/>
                  </a:cubicBezTo>
                  <a:cubicBezTo>
                    <a:pt x="255" y="402"/>
                    <a:pt x="309" y="401"/>
                    <a:pt x="362" y="401"/>
                  </a:cubicBezTo>
                  <a:cubicBezTo>
                    <a:pt x="1807" y="401"/>
                    <a:pt x="3215" y="833"/>
                    <a:pt x="4437" y="1637"/>
                  </a:cubicBezTo>
                  <a:cubicBezTo>
                    <a:pt x="4471" y="1670"/>
                    <a:pt x="4471" y="1670"/>
                    <a:pt x="4504" y="1670"/>
                  </a:cubicBezTo>
                  <a:cubicBezTo>
                    <a:pt x="4526" y="1678"/>
                    <a:pt x="4546" y="1681"/>
                    <a:pt x="4565" y="1681"/>
                  </a:cubicBezTo>
                  <a:cubicBezTo>
                    <a:pt x="4723" y="1681"/>
                    <a:pt x="4790" y="1456"/>
                    <a:pt x="4671" y="1337"/>
                  </a:cubicBezTo>
                  <a:cubicBezTo>
                    <a:pt x="3381" y="466"/>
                    <a:pt x="1873" y="1"/>
                    <a:pt x="328"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4" name="Google Shape;354;p5"/>
            <p:cNvSpPr/>
            <p:nvPr/>
          </p:nvSpPr>
          <p:spPr>
            <a:xfrm>
              <a:off x="1912375" y="4195625"/>
              <a:ext cx="119275" cy="41525"/>
            </a:xfrm>
            <a:custGeom>
              <a:rect b="b" l="l" r="r" t="t"/>
              <a:pathLst>
                <a:path extrusionOk="0" h="1661" w="4771">
                  <a:moveTo>
                    <a:pt x="871" y="0"/>
                  </a:moveTo>
                  <a:cubicBezTo>
                    <a:pt x="652" y="0"/>
                    <a:pt x="428" y="15"/>
                    <a:pt x="200" y="47"/>
                  </a:cubicBezTo>
                  <a:cubicBezTo>
                    <a:pt x="67" y="47"/>
                    <a:pt x="0" y="147"/>
                    <a:pt x="34" y="247"/>
                  </a:cubicBezTo>
                  <a:cubicBezTo>
                    <a:pt x="34" y="314"/>
                    <a:pt x="100" y="380"/>
                    <a:pt x="167" y="414"/>
                  </a:cubicBezTo>
                  <a:lnTo>
                    <a:pt x="234" y="414"/>
                  </a:lnTo>
                  <a:cubicBezTo>
                    <a:pt x="453" y="381"/>
                    <a:pt x="669" y="366"/>
                    <a:pt x="882" y="366"/>
                  </a:cubicBezTo>
                  <a:cubicBezTo>
                    <a:pt x="2836" y="366"/>
                    <a:pt x="4437" y="1614"/>
                    <a:pt x="4437" y="1614"/>
                  </a:cubicBezTo>
                  <a:cubicBezTo>
                    <a:pt x="4467" y="1644"/>
                    <a:pt x="4510" y="1661"/>
                    <a:pt x="4555" y="1661"/>
                  </a:cubicBezTo>
                  <a:cubicBezTo>
                    <a:pt x="4610" y="1661"/>
                    <a:pt x="4667" y="1636"/>
                    <a:pt x="4704" y="1581"/>
                  </a:cubicBezTo>
                  <a:cubicBezTo>
                    <a:pt x="4770" y="1514"/>
                    <a:pt x="4737" y="1381"/>
                    <a:pt x="4670" y="1348"/>
                  </a:cubicBezTo>
                  <a:cubicBezTo>
                    <a:pt x="4580" y="1287"/>
                    <a:pt x="2935" y="0"/>
                    <a:pt x="871"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5" name="Google Shape;355;p5"/>
            <p:cNvSpPr/>
            <p:nvPr/>
          </p:nvSpPr>
          <p:spPr>
            <a:xfrm>
              <a:off x="1916550" y="4153250"/>
              <a:ext cx="129325" cy="41950"/>
            </a:xfrm>
            <a:custGeom>
              <a:rect b="b" l="l" r="r" t="t"/>
              <a:pathLst>
                <a:path extrusionOk="0" h="1678" w="5173">
                  <a:moveTo>
                    <a:pt x="1078" y="1"/>
                  </a:moveTo>
                  <a:cubicBezTo>
                    <a:pt x="783" y="1"/>
                    <a:pt x="479" y="23"/>
                    <a:pt x="167" y="74"/>
                  </a:cubicBezTo>
                  <a:cubicBezTo>
                    <a:pt x="67" y="74"/>
                    <a:pt x="0" y="174"/>
                    <a:pt x="33" y="274"/>
                  </a:cubicBezTo>
                  <a:cubicBezTo>
                    <a:pt x="33" y="341"/>
                    <a:pt x="100" y="407"/>
                    <a:pt x="167" y="441"/>
                  </a:cubicBezTo>
                  <a:lnTo>
                    <a:pt x="234" y="441"/>
                  </a:lnTo>
                  <a:cubicBezTo>
                    <a:pt x="508" y="396"/>
                    <a:pt x="778" y="377"/>
                    <a:pt x="1040" y="377"/>
                  </a:cubicBezTo>
                  <a:cubicBezTo>
                    <a:pt x="3143" y="377"/>
                    <a:pt x="4804" y="1642"/>
                    <a:pt x="4804" y="1642"/>
                  </a:cubicBezTo>
                  <a:cubicBezTo>
                    <a:pt x="4835" y="1667"/>
                    <a:pt x="4869" y="1678"/>
                    <a:pt x="4902" y="1678"/>
                  </a:cubicBezTo>
                  <a:cubicBezTo>
                    <a:pt x="5044" y="1678"/>
                    <a:pt x="5172" y="1477"/>
                    <a:pt x="5037" y="1341"/>
                  </a:cubicBezTo>
                  <a:cubicBezTo>
                    <a:pt x="4978" y="1282"/>
                    <a:pt x="3306" y="1"/>
                    <a:pt x="1078"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6" name="Google Shape;356;p5"/>
            <p:cNvSpPr/>
            <p:nvPr/>
          </p:nvSpPr>
          <p:spPr>
            <a:xfrm>
              <a:off x="1929050" y="4106000"/>
              <a:ext cx="128450" cy="43675"/>
            </a:xfrm>
            <a:custGeom>
              <a:rect b="b" l="l" r="r" t="t"/>
              <a:pathLst>
                <a:path extrusionOk="0" h="1747" w="5138">
                  <a:moveTo>
                    <a:pt x="993" y="1"/>
                  </a:moveTo>
                  <a:cubicBezTo>
                    <a:pt x="733" y="1"/>
                    <a:pt x="468" y="20"/>
                    <a:pt x="201" y="62"/>
                  </a:cubicBezTo>
                  <a:cubicBezTo>
                    <a:pt x="101" y="96"/>
                    <a:pt x="0" y="196"/>
                    <a:pt x="34" y="296"/>
                  </a:cubicBezTo>
                  <a:cubicBezTo>
                    <a:pt x="34" y="363"/>
                    <a:pt x="101" y="396"/>
                    <a:pt x="167" y="429"/>
                  </a:cubicBezTo>
                  <a:cubicBezTo>
                    <a:pt x="167" y="429"/>
                    <a:pt x="201" y="463"/>
                    <a:pt x="234" y="463"/>
                  </a:cubicBezTo>
                  <a:cubicBezTo>
                    <a:pt x="499" y="413"/>
                    <a:pt x="763" y="391"/>
                    <a:pt x="1024" y="391"/>
                  </a:cubicBezTo>
                  <a:cubicBezTo>
                    <a:pt x="3027" y="391"/>
                    <a:pt x="4804" y="1697"/>
                    <a:pt x="4804" y="1697"/>
                  </a:cubicBezTo>
                  <a:cubicBezTo>
                    <a:pt x="4837" y="1730"/>
                    <a:pt x="4887" y="1747"/>
                    <a:pt x="4937" y="1747"/>
                  </a:cubicBezTo>
                  <a:cubicBezTo>
                    <a:pt x="4987" y="1747"/>
                    <a:pt x="5037" y="1730"/>
                    <a:pt x="5071" y="1697"/>
                  </a:cubicBezTo>
                  <a:cubicBezTo>
                    <a:pt x="5137" y="1597"/>
                    <a:pt x="5137" y="1497"/>
                    <a:pt x="5071" y="1430"/>
                  </a:cubicBezTo>
                  <a:cubicBezTo>
                    <a:pt x="5011" y="1341"/>
                    <a:pt x="3169" y="1"/>
                    <a:pt x="993"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7" name="Google Shape;357;p5"/>
            <p:cNvSpPr/>
            <p:nvPr/>
          </p:nvSpPr>
          <p:spPr>
            <a:xfrm>
              <a:off x="1978250" y="2232050"/>
              <a:ext cx="860650" cy="1704450"/>
            </a:xfrm>
            <a:custGeom>
              <a:rect b="b" l="l" r="r" t="t"/>
              <a:pathLst>
                <a:path extrusionOk="0" h="68178" w="34426">
                  <a:moveTo>
                    <a:pt x="11976" y="0"/>
                  </a:moveTo>
                  <a:cubicBezTo>
                    <a:pt x="10308" y="3736"/>
                    <a:pt x="8773" y="5604"/>
                    <a:pt x="7973" y="13743"/>
                  </a:cubicBezTo>
                  <a:cubicBezTo>
                    <a:pt x="6505" y="28254"/>
                    <a:pt x="5605" y="38995"/>
                    <a:pt x="5605" y="38995"/>
                  </a:cubicBezTo>
                  <a:cubicBezTo>
                    <a:pt x="5271" y="40529"/>
                    <a:pt x="4337" y="44065"/>
                    <a:pt x="2869" y="50136"/>
                  </a:cubicBezTo>
                  <a:cubicBezTo>
                    <a:pt x="1502" y="55707"/>
                    <a:pt x="1" y="66915"/>
                    <a:pt x="1" y="66915"/>
                  </a:cubicBezTo>
                  <a:cubicBezTo>
                    <a:pt x="1" y="66915"/>
                    <a:pt x="1441" y="67348"/>
                    <a:pt x="3376" y="67348"/>
                  </a:cubicBezTo>
                  <a:cubicBezTo>
                    <a:pt x="4572" y="67348"/>
                    <a:pt x="5956" y="67183"/>
                    <a:pt x="7306" y="66648"/>
                  </a:cubicBezTo>
                  <a:cubicBezTo>
                    <a:pt x="9441" y="61311"/>
                    <a:pt x="14644" y="48135"/>
                    <a:pt x="16412" y="41697"/>
                  </a:cubicBezTo>
                  <a:cubicBezTo>
                    <a:pt x="18180" y="35359"/>
                    <a:pt x="21116" y="25685"/>
                    <a:pt x="21116" y="25685"/>
                  </a:cubicBezTo>
                  <a:lnTo>
                    <a:pt x="23217" y="40362"/>
                  </a:lnTo>
                  <a:cubicBezTo>
                    <a:pt x="23217" y="40362"/>
                    <a:pt x="22717" y="46233"/>
                    <a:pt x="22884" y="49669"/>
                  </a:cubicBezTo>
                  <a:cubicBezTo>
                    <a:pt x="23050" y="53705"/>
                    <a:pt x="24818" y="67415"/>
                    <a:pt x="24818" y="67415"/>
                  </a:cubicBezTo>
                  <a:cubicBezTo>
                    <a:pt x="24818" y="67415"/>
                    <a:pt x="26357" y="68178"/>
                    <a:pt x="28265" y="68178"/>
                  </a:cubicBezTo>
                  <a:cubicBezTo>
                    <a:pt x="29370" y="68178"/>
                    <a:pt x="30598" y="67922"/>
                    <a:pt x="31723" y="67115"/>
                  </a:cubicBezTo>
                  <a:cubicBezTo>
                    <a:pt x="31723" y="67115"/>
                    <a:pt x="33491" y="44332"/>
                    <a:pt x="33558" y="39495"/>
                  </a:cubicBezTo>
                  <a:cubicBezTo>
                    <a:pt x="33725" y="29988"/>
                    <a:pt x="34425" y="9974"/>
                    <a:pt x="32891"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8" name="Google Shape;358;p5"/>
            <p:cNvSpPr/>
            <p:nvPr/>
          </p:nvSpPr>
          <p:spPr>
            <a:xfrm>
              <a:off x="1978250" y="3839850"/>
              <a:ext cx="182650" cy="121000"/>
            </a:xfrm>
            <a:custGeom>
              <a:rect b="b" l="l" r="r" t="t"/>
              <a:pathLst>
                <a:path extrusionOk="0" h="4840" w="7306">
                  <a:moveTo>
                    <a:pt x="367" y="1"/>
                  </a:moveTo>
                  <a:lnTo>
                    <a:pt x="1" y="2603"/>
                  </a:lnTo>
                  <a:cubicBezTo>
                    <a:pt x="1" y="2603"/>
                    <a:pt x="601" y="3837"/>
                    <a:pt x="3236" y="4504"/>
                  </a:cubicBezTo>
                  <a:cubicBezTo>
                    <a:pt x="4237" y="4761"/>
                    <a:pt x="4951" y="4840"/>
                    <a:pt x="5452" y="4840"/>
                  </a:cubicBezTo>
                  <a:cubicBezTo>
                    <a:pt x="6253" y="4840"/>
                    <a:pt x="6505" y="4637"/>
                    <a:pt x="6505" y="4637"/>
                  </a:cubicBezTo>
                  <a:lnTo>
                    <a:pt x="7306" y="2336"/>
                  </a:lnTo>
                  <a:lnTo>
                    <a:pt x="7306" y="2336"/>
                  </a:lnTo>
                  <a:cubicBezTo>
                    <a:pt x="7093" y="2374"/>
                    <a:pt x="6864" y="2391"/>
                    <a:pt x="6624" y="2391"/>
                  </a:cubicBezTo>
                  <a:cubicBezTo>
                    <a:pt x="4522" y="2391"/>
                    <a:pt x="1505" y="1048"/>
                    <a:pt x="367"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9" name="Google Shape;359;p5"/>
            <p:cNvSpPr/>
            <p:nvPr/>
          </p:nvSpPr>
          <p:spPr>
            <a:xfrm>
              <a:off x="2593700" y="3876550"/>
              <a:ext cx="180150" cy="81750"/>
            </a:xfrm>
            <a:custGeom>
              <a:rect b="b" l="l" r="r" t="t"/>
              <a:pathLst>
                <a:path extrusionOk="0" h="3270" w="7206">
                  <a:moveTo>
                    <a:pt x="0" y="1"/>
                  </a:moveTo>
                  <a:lnTo>
                    <a:pt x="134" y="2436"/>
                  </a:lnTo>
                  <a:cubicBezTo>
                    <a:pt x="134" y="2436"/>
                    <a:pt x="1134" y="3270"/>
                    <a:pt x="3803" y="3270"/>
                  </a:cubicBezTo>
                  <a:cubicBezTo>
                    <a:pt x="6505" y="3236"/>
                    <a:pt x="7139" y="2369"/>
                    <a:pt x="7139" y="2369"/>
                  </a:cubicBezTo>
                  <a:lnTo>
                    <a:pt x="7205" y="1"/>
                  </a:lnTo>
                  <a:lnTo>
                    <a:pt x="7205" y="1"/>
                  </a:lnTo>
                  <a:cubicBezTo>
                    <a:pt x="6334" y="451"/>
                    <a:pt x="5043" y="641"/>
                    <a:pt x="3757" y="641"/>
                  </a:cubicBezTo>
                  <a:cubicBezTo>
                    <a:pt x="2285" y="641"/>
                    <a:pt x="819" y="392"/>
                    <a:pt x="0"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0" name="Google Shape;360;p5"/>
            <p:cNvSpPr/>
            <p:nvPr/>
          </p:nvSpPr>
          <p:spPr>
            <a:xfrm>
              <a:off x="2506125" y="2538925"/>
              <a:ext cx="259375" cy="699700"/>
            </a:xfrm>
            <a:custGeom>
              <a:rect b="b" l="l" r="r" t="t"/>
              <a:pathLst>
                <a:path extrusionOk="0" h="27988" w="10375">
                  <a:moveTo>
                    <a:pt x="10375" y="1"/>
                  </a:moveTo>
                  <a:lnTo>
                    <a:pt x="10375" y="1"/>
                  </a:lnTo>
                  <a:cubicBezTo>
                    <a:pt x="8073" y="2169"/>
                    <a:pt x="1769" y="2869"/>
                    <a:pt x="1769" y="2869"/>
                  </a:cubicBezTo>
                  <a:lnTo>
                    <a:pt x="1" y="13410"/>
                  </a:lnTo>
                  <a:lnTo>
                    <a:pt x="2069" y="27987"/>
                  </a:lnTo>
                  <a:lnTo>
                    <a:pt x="1268" y="13444"/>
                  </a:lnTo>
                  <a:lnTo>
                    <a:pt x="3170" y="4671"/>
                  </a:lnTo>
                  <a:cubicBezTo>
                    <a:pt x="7472" y="4070"/>
                    <a:pt x="10374" y="1"/>
                    <a:pt x="10375"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1" name="Google Shape;361;p5"/>
            <p:cNvSpPr/>
            <p:nvPr/>
          </p:nvSpPr>
          <p:spPr>
            <a:xfrm>
              <a:off x="2722950" y="1559750"/>
              <a:ext cx="458675" cy="437150"/>
            </a:xfrm>
            <a:custGeom>
              <a:rect b="b" l="l" r="r" t="t"/>
              <a:pathLst>
                <a:path extrusionOk="0" h="17486" w="18347">
                  <a:moveTo>
                    <a:pt x="459" y="1"/>
                  </a:moveTo>
                  <a:cubicBezTo>
                    <a:pt x="313" y="1"/>
                    <a:pt x="160" y="2"/>
                    <a:pt x="0" y="6"/>
                  </a:cubicBezTo>
                  <a:lnTo>
                    <a:pt x="1335" y="9179"/>
                  </a:lnTo>
                  <a:cubicBezTo>
                    <a:pt x="1335" y="9179"/>
                    <a:pt x="4370" y="11281"/>
                    <a:pt x="7172" y="13316"/>
                  </a:cubicBezTo>
                  <a:cubicBezTo>
                    <a:pt x="9974" y="15351"/>
                    <a:pt x="12109" y="16651"/>
                    <a:pt x="15111" y="17485"/>
                  </a:cubicBezTo>
                  <a:lnTo>
                    <a:pt x="18347" y="12915"/>
                  </a:lnTo>
                  <a:cubicBezTo>
                    <a:pt x="18347" y="12915"/>
                    <a:pt x="5604" y="1941"/>
                    <a:pt x="4570" y="1274"/>
                  </a:cubicBezTo>
                  <a:cubicBezTo>
                    <a:pt x="3406" y="518"/>
                    <a:pt x="2895" y="1"/>
                    <a:pt x="459"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2" name="Google Shape;362;p5"/>
            <p:cNvSpPr/>
            <p:nvPr/>
          </p:nvSpPr>
          <p:spPr>
            <a:xfrm>
              <a:off x="2041625" y="1449050"/>
              <a:ext cx="512900" cy="333575"/>
            </a:xfrm>
            <a:custGeom>
              <a:rect b="b" l="l" r="r" t="t"/>
              <a:pathLst>
                <a:path extrusionOk="0" h="13343" w="20516">
                  <a:moveTo>
                    <a:pt x="5605" y="1"/>
                  </a:moveTo>
                  <a:cubicBezTo>
                    <a:pt x="5539" y="1"/>
                    <a:pt x="5472" y="10"/>
                    <a:pt x="5405" y="31"/>
                  </a:cubicBezTo>
                  <a:cubicBezTo>
                    <a:pt x="5071" y="131"/>
                    <a:pt x="4804" y="431"/>
                    <a:pt x="4737" y="798"/>
                  </a:cubicBezTo>
                  <a:cubicBezTo>
                    <a:pt x="4471" y="1532"/>
                    <a:pt x="4471" y="2333"/>
                    <a:pt x="4671" y="3067"/>
                  </a:cubicBezTo>
                  <a:cubicBezTo>
                    <a:pt x="3737" y="2766"/>
                    <a:pt x="2936" y="2099"/>
                    <a:pt x="2436" y="1232"/>
                  </a:cubicBezTo>
                  <a:cubicBezTo>
                    <a:pt x="2336" y="965"/>
                    <a:pt x="2169" y="732"/>
                    <a:pt x="1935" y="598"/>
                  </a:cubicBezTo>
                  <a:cubicBezTo>
                    <a:pt x="1833" y="557"/>
                    <a:pt x="1731" y="538"/>
                    <a:pt x="1633" y="538"/>
                  </a:cubicBezTo>
                  <a:cubicBezTo>
                    <a:pt x="1410" y="538"/>
                    <a:pt x="1207" y="636"/>
                    <a:pt x="1068" y="798"/>
                  </a:cubicBezTo>
                  <a:cubicBezTo>
                    <a:pt x="835" y="1032"/>
                    <a:pt x="701" y="1299"/>
                    <a:pt x="634" y="1632"/>
                  </a:cubicBezTo>
                  <a:cubicBezTo>
                    <a:pt x="1" y="4001"/>
                    <a:pt x="1001" y="6502"/>
                    <a:pt x="3070" y="7803"/>
                  </a:cubicBezTo>
                  <a:cubicBezTo>
                    <a:pt x="2975" y="7809"/>
                    <a:pt x="2880" y="7812"/>
                    <a:pt x="2786" y="7812"/>
                  </a:cubicBezTo>
                  <a:cubicBezTo>
                    <a:pt x="2314" y="7812"/>
                    <a:pt x="1846" y="7742"/>
                    <a:pt x="1402" y="7603"/>
                  </a:cubicBezTo>
                  <a:cubicBezTo>
                    <a:pt x="1321" y="7587"/>
                    <a:pt x="1242" y="7579"/>
                    <a:pt x="1166" y="7579"/>
                  </a:cubicBezTo>
                  <a:cubicBezTo>
                    <a:pt x="928" y="7579"/>
                    <a:pt x="719" y="7660"/>
                    <a:pt x="568" y="7837"/>
                  </a:cubicBezTo>
                  <a:cubicBezTo>
                    <a:pt x="334" y="8170"/>
                    <a:pt x="268" y="8604"/>
                    <a:pt x="401" y="8971"/>
                  </a:cubicBezTo>
                  <a:cubicBezTo>
                    <a:pt x="768" y="10072"/>
                    <a:pt x="1502" y="11039"/>
                    <a:pt x="2502" y="11673"/>
                  </a:cubicBezTo>
                  <a:cubicBezTo>
                    <a:pt x="4266" y="12807"/>
                    <a:pt x="6500" y="13343"/>
                    <a:pt x="8780" y="13343"/>
                  </a:cubicBezTo>
                  <a:cubicBezTo>
                    <a:pt x="12063" y="13343"/>
                    <a:pt x="15442" y="12233"/>
                    <a:pt x="17647" y="10205"/>
                  </a:cubicBezTo>
                  <a:cubicBezTo>
                    <a:pt x="19448" y="8537"/>
                    <a:pt x="20515" y="6035"/>
                    <a:pt x="20115" y="3600"/>
                  </a:cubicBezTo>
                  <a:cubicBezTo>
                    <a:pt x="20015" y="3000"/>
                    <a:pt x="19781" y="2433"/>
                    <a:pt x="19481" y="1899"/>
                  </a:cubicBezTo>
                  <a:cubicBezTo>
                    <a:pt x="19381" y="1666"/>
                    <a:pt x="19214" y="1499"/>
                    <a:pt x="19081" y="1299"/>
                  </a:cubicBezTo>
                  <a:cubicBezTo>
                    <a:pt x="18379" y="557"/>
                    <a:pt x="17376" y="309"/>
                    <a:pt x="16355" y="309"/>
                  </a:cubicBezTo>
                  <a:cubicBezTo>
                    <a:pt x="15677" y="309"/>
                    <a:pt x="14990" y="418"/>
                    <a:pt x="14378" y="565"/>
                  </a:cubicBezTo>
                  <a:cubicBezTo>
                    <a:pt x="13010" y="898"/>
                    <a:pt x="11709" y="1432"/>
                    <a:pt x="10275" y="1599"/>
                  </a:cubicBezTo>
                  <a:cubicBezTo>
                    <a:pt x="10100" y="1617"/>
                    <a:pt x="9926" y="1626"/>
                    <a:pt x="9751" y="1626"/>
                  </a:cubicBezTo>
                  <a:cubicBezTo>
                    <a:pt x="8622" y="1626"/>
                    <a:pt x="7501" y="1254"/>
                    <a:pt x="6605" y="531"/>
                  </a:cubicBezTo>
                  <a:cubicBezTo>
                    <a:pt x="6296" y="278"/>
                    <a:pt x="5962" y="1"/>
                    <a:pt x="5605"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3" name="Google Shape;363;p5"/>
            <p:cNvSpPr/>
            <p:nvPr/>
          </p:nvSpPr>
          <p:spPr>
            <a:xfrm>
              <a:off x="2277625" y="1549050"/>
              <a:ext cx="613800" cy="736375"/>
            </a:xfrm>
            <a:custGeom>
              <a:rect b="b" l="l" r="r" t="t"/>
              <a:pathLst>
                <a:path extrusionOk="0" h="29455" w="24552">
                  <a:moveTo>
                    <a:pt x="8640" y="1"/>
                  </a:moveTo>
                  <a:lnTo>
                    <a:pt x="3036" y="568"/>
                  </a:lnTo>
                  <a:cubicBezTo>
                    <a:pt x="3270" y="4671"/>
                    <a:pt x="2269" y="8740"/>
                    <a:pt x="201" y="12276"/>
                  </a:cubicBezTo>
                  <a:lnTo>
                    <a:pt x="1869" y="21883"/>
                  </a:lnTo>
                  <a:cubicBezTo>
                    <a:pt x="1935" y="23651"/>
                    <a:pt x="768" y="25485"/>
                    <a:pt x="1" y="27320"/>
                  </a:cubicBezTo>
                  <a:cubicBezTo>
                    <a:pt x="1" y="27320"/>
                    <a:pt x="5797" y="29455"/>
                    <a:pt x="11994" y="29455"/>
                  </a:cubicBezTo>
                  <a:cubicBezTo>
                    <a:pt x="15093" y="29455"/>
                    <a:pt x="18292" y="28921"/>
                    <a:pt x="20916" y="27320"/>
                  </a:cubicBezTo>
                  <a:cubicBezTo>
                    <a:pt x="20916" y="27320"/>
                    <a:pt x="20816" y="19214"/>
                    <a:pt x="21016" y="16713"/>
                  </a:cubicBezTo>
                  <a:cubicBezTo>
                    <a:pt x="23884" y="13710"/>
                    <a:pt x="24552" y="10375"/>
                    <a:pt x="22617" y="6672"/>
                  </a:cubicBezTo>
                  <a:cubicBezTo>
                    <a:pt x="21349" y="4337"/>
                    <a:pt x="19715" y="2202"/>
                    <a:pt x="17813" y="401"/>
                  </a:cubicBezTo>
                  <a:lnTo>
                    <a:pt x="14011" y="134"/>
                  </a:lnTo>
                  <a:lnTo>
                    <a:pt x="8640" y="1"/>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4" name="Google Shape;364;p5"/>
            <p:cNvSpPr/>
            <p:nvPr/>
          </p:nvSpPr>
          <p:spPr>
            <a:xfrm>
              <a:off x="2262625" y="1001550"/>
              <a:ext cx="527075" cy="456625"/>
            </a:xfrm>
            <a:custGeom>
              <a:rect b="b" l="l" r="r" t="t"/>
              <a:pathLst>
                <a:path extrusionOk="0" h="18265" w="21083">
                  <a:moveTo>
                    <a:pt x="10759" y="1"/>
                  </a:moveTo>
                  <a:cubicBezTo>
                    <a:pt x="8972" y="1"/>
                    <a:pt x="7149" y="806"/>
                    <a:pt x="5671" y="1719"/>
                  </a:cubicBezTo>
                  <a:cubicBezTo>
                    <a:pt x="4103" y="2687"/>
                    <a:pt x="2702" y="3888"/>
                    <a:pt x="1535" y="5322"/>
                  </a:cubicBezTo>
                  <a:cubicBezTo>
                    <a:pt x="901" y="5989"/>
                    <a:pt x="434" y="6823"/>
                    <a:pt x="134" y="7690"/>
                  </a:cubicBezTo>
                  <a:cubicBezTo>
                    <a:pt x="0" y="8024"/>
                    <a:pt x="0" y="8424"/>
                    <a:pt x="134" y="8758"/>
                  </a:cubicBezTo>
                  <a:cubicBezTo>
                    <a:pt x="334" y="9125"/>
                    <a:pt x="701" y="9358"/>
                    <a:pt x="1134" y="9392"/>
                  </a:cubicBezTo>
                  <a:cubicBezTo>
                    <a:pt x="1529" y="9392"/>
                    <a:pt x="1956" y="9359"/>
                    <a:pt x="2352" y="9230"/>
                  </a:cubicBezTo>
                  <a:lnTo>
                    <a:pt x="2352" y="9230"/>
                  </a:lnTo>
                  <a:cubicBezTo>
                    <a:pt x="2101" y="9344"/>
                    <a:pt x="2906" y="10628"/>
                    <a:pt x="3103" y="10726"/>
                  </a:cubicBezTo>
                  <a:cubicBezTo>
                    <a:pt x="3571" y="10960"/>
                    <a:pt x="4090" y="11066"/>
                    <a:pt x="4638" y="11066"/>
                  </a:cubicBezTo>
                  <a:cubicBezTo>
                    <a:pt x="4715" y="11066"/>
                    <a:pt x="4792" y="11064"/>
                    <a:pt x="4870" y="11059"/>
                  </a:cubicBezTo>
                  <a:cubicBezTo>
                    <a:pt x="5271" y="11059"/>
                    <a:pt x="5671" y="10959"/>
                    <a:pt x="6071" y="10926"/>
                  </a:cubicBezTo>
                  <a:cubicBezTo>
                    <a:pt x="6238" y="10926"/>
                    <a:pt x="6438" y="10901"/>
                    <a:pt x="6630" y="10901"/>
                  </a:cubicBezTo>
                  <a:cubicBezTo>
                    <a:pt x="6822" y="10901"/>
                    <a:pt x="7005" y="10926"/>
                    <a:pt x="7139" y="11026"/>
                  </a:cubicBezTo>
                  <a:cubicBezTo>
                    <a:pt x="7406" y="11260"/>
                    <a:pt x="7639" y="11493"/>
                    <a:pt x="7839" y="11760"/>
                  </a:cubicBezTo>
                  <a:lnTo>
                    <a:pt x="8673" y="12561"/>
                  </a:lnTo>
                  <a:lnTo>
                    <a:pt x="11909" y="15663"/>
                  </a:lnTo>
                  <a:cubicBezTo>
                    <a:pt x="13076" y="16764"/>
                    <a:pt x="14244" y="17164"/>
                    <a:pt x="15378" y="18265"/>
                  </a:cubicBezTo>
                  <a:cubicBezTo>
                    <a:pt x="16045" y="16964"/>
                    <a:pt x="16879" y="16196"/>
                    <a:pt x="18547" y="14395"/>
                  </a:cubicBezTo>
                  <a:cubicBezTo>
                    <a:pt x="21082" y="11593"/>
                    <a:pt x="20915" y="5756"/>
                    <a:pt x="18547" y="4155"/>
                  </a:cubicBezTo>
                  <a:cubicBezTo>
                    <a:pt x="17012" y="2086"/>
                    <a:pt x="14511" y="752"/>
                    <a:pt x="12042" y="152"/>
                  </a:cubicBezTo>
                  <a:cubicBezTo>
                    <a:pt x="11620" y="48"/>
                    <a:pt x="11191" y="1"/>
                    <a:pt x="10759"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5" name="Google Shape;365;p5"/>
            <p:cNvSpPr/>
            <p:nvPr/>
          </p:nvSpPr>
          <p:spPr>
            <a:xfrm>
              <a:off x="2309325" y="1079550"/>
              <a:ext cx="467850" cy="619625"/>
            </a:xfrm>
            <a:custGeom>
              <a:rect b="b" l="l" r="r" t="t"/>
              <a:pathLst>
                <a:path extrusionOk="0" h="24785" w="18714">
                  <a:moveTo>
                    <a:pt x="4070" y="0"/>
                  </a:moveTo>
                  <a:cubicBezTo>
                    <a:pt x="3636" y="34"/>
                    <a:pt x="2936" y="0"/>
                    <a:pt x="2535" y="167"/>
                  </a:cubicBezTo>
                  <a:cubicBezTo>
                    <a:pt x="1301" y="834"/>
                    <a:pt x="0" y="2102"/>
                    <a:pt x="267" y="8473"/>
                  </a:cubicBezTo>
                  <a:cubicBezTo>
                    <a:pt x="501" y="13477"/>
                    <a:pt x="1835" y="15845"/>
                    <a:pt x="2702" y="16279"/>
                  </a:cubicBezTo>
                  <a:cubicBezTo>
                    <a:pt x="3308" y="16582"/>
                    <a:pt x="3996" y="16722"/>
                    <a:pt x="4924" y="16722"/>
                  </a:cubicBezTo>
                  <a:cubicBezTo>
                    <a:pt x="5324" y="16722"/>
                    <a:pt x="5769" y="16696"/>
                    <a:pt x="6271" y="16646"/>
                  </a:cubicBezTo>
                  <a:lnTo>
                    <a:pt x="6271" y="19481"/>
                  </a:lnTo>
                  <a:cubicBezTo>
                    <a:pt x="6238" y="19648"/>
                    <a:pt x="9073" y="23817"/>
                    <a:pt x="13143" y="24785"/>
                  </a:cubicBezTo>
                  <a:cubicBezTo>
                    <a:pt x="14411" y="23384"/>
                    <a:pt x="14878" y="21516"/>
                    <a:pt x="13477" y="19081"/>
                  </a:cubicBezTo>
                  <a:lnTo>
                    <a:pt x="13577" y="11876"/>
                  </a:lnTo>
                  <a:cubicBezTo>
                    <a:pt x="14044" y="12259"/>
                    <a:pt x="14619" y="12451"/>
                    <a:pt x="15194" y="12451"/>
                  </a:cubicBezTo>
                  <a:cubicBezTo>
                    <a:pt x="15770" y="12451"/>
                    <a:pt x="16345" y="12259"/>
                    <a:pt x="16812" y="11876"/>
                  </a:cubicBezTo>
                  <a:cubicBezTo>
                    <a:pt x="18213" y="10741"/>
                    <a:pt x="18714" y="8373"/>
                    <a:pt x="17479" y="7472"/>
                  </a:cubicBezTo>
                  <a:cubicBezTo>
                    <a:pt x="16992" y="7125"/>
                    <a:pt x="16539" y="6983"/>
                    <a:pt x="16128" y="6983"/>
                  </a:cubicBezTo>
                  <a:cubicBezTo>
                    <a:pt x="15276" y="6983"/>
                    <a:pt x="14605" y="7598"/>
                    <a:pt x="14177" y="8273"/>
                  </a:cubicBezTo>
                  <a:cubicBezTo>
                    <a:pt x="14077" y="8540"/>
                    <a:pt x="13877" y="8773"/>
                    <a:pt x="13677" y="8940"/>
                  </a:cubicBezTo>
                  <a:cubicBezTo>
                    <a:pt x="13547" y="9005"/>
                    <a:pt x="13418" y="9042"/>
                    <a:pt x="13289" y="9042"/>
                  </a:cubicBezTo>
                  <a:cubicBezTo>
                    <a:pt x="13218" y="9042"/>
                    <a:pt x="13147" y="9031"/>
                    <a:pt x="13076" y="9007"/>
                  </a:cubicBezTo>
                  <a:cubicBezTo>
                    <a:pt x="12509" y="8773"/>
                    <a:pt x="12376" y="8040"/>
                    <a:pt x="12276" y="7539"/>
                  </a:cubicBezTo>
                  <a:cubicBezTo>
                    <a:pt x="12109" y="6805"/>
                    <a:pt x="12076" y="6071"/>
                    <a:pt x="12176" y="5338"/>
                  </a:cubicBezTo>
                  <a:lnTo>
                    <a:pt x="12176" y="5338"/>
                  </a:lnTo>
                  <a:cubicBezTo>
                    <a:pt x="11875" y="5604"/>
                    <a:pt x="11475" y="5771"/>
                    <a:pt x="11075" y="5805"/>
                  </a:cubicBezTo>
                  <a:cubicBezTo>
                    <a:pt x="10675" y="5805"/>
                    <a:pt x="10274" y="5604"/>
                    <a:pt x="10041" y="5271"/>
                  </a:cubicBezTo>
                  <a:cubicBezTo>
                    <a:pt x="9774" y="4804"/>
                    <a:pt x="9674" y="4304"/>
                    <a:pt x="9741" y="3770"/>
                  </a:cubicBezTo>
                  <a:cubicBezTo>
                    <a:pt x="9707" y="3169"/>
                    <a:pt x="9674" y="2302"/>
                    <a:pt x="9407" y="1768"/>
                  </a:cubicBezTo>
                  <a:cubicBezTo>
                    <a:pt x="9174" y="1368"/>
                    <a:pt x="8540" y="1068"/>
                    <a:pt x="8139" y="868"/>
                  </a:cubicBezTo>
                  <a:cubicBezTo>
                    <a:pt x="7398" y="481"/>
                    <a:pt x="6533" y="32"/>
                    <a:pt x="5693" y="32"/>
                  </a:cubicBezTo>
                  <a:cubicBezTo>
                    <a:pt x="5663" y="32"/>
                    <a:pt x="5634" y="33"/>
                    <a:pt x="5604" y="34"/>
                  </a:cubicBezTo>
                  <a:cubicBezTo>
                    <a:pt x="5104" y="34"/>
                    <a:pt x="4570" y="0"/>
                    <a:pt x="4070"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6" name="Google Shape;366;p5"/>
            <p:cNvSpPr/>
            <p:nvPr/>
          </p:nvSpPr>
          <p:spPr>
            <a:xfrm>
              <a:off x="2669575" y="1278025"/>
              <a:ext cx="67575" cy="88125"/>
            </a:xfrm>
            <a:custGeom>
              <a:rect b="b" l="l" r="r" t="t"/>
              <a:pathLst>
                <a:path extrusionOk="0" h="3525" w="2703">
                  <a:moveTo>
                    <a:pt x="1568" y="0"/>
                  </a:moveTo>
                  <a:cubicBezTo>
                    <a:pt x="1001" y="34"/>
                    <a:pt x="501" y="434"/>
                    <a:pt x="368" y="968"/>
                  </a:cubicBezTo>
                  <a:cubicBezTo>
                    <a:pt x="334" y="1101"/>
                    <a:pt x="434" y="1201"/>
                    <a:pt x="534" y="1235"/>
                  </a:cubicBezTo>
                  <a:cubicBezTo>
                    <a:pt x="701" y="1268"/>
                    <a:pt x="835" y="1268"/>
                    <a:pt x="968" y="1301"/>
                  </a:cubicBezTo>
                  <a:cubicBezTo>
                    <a:pt x="1101" y="1335"/>
                    <a:pt x="1135" y="1401"/>
                    <a:pt x="1135" y="1535"/>
                  </a:cubicBezTo>
                  <a:cubicBezTo>
                    <a:pt x="1168" y="1702"/>
                    <a:pt x="1101" y="1835"/>
                    <a:pt x="968" y="1969"/>
                  </a:cubicBezTo>
                  <a:cubicBezTo>
                    <a:pt x="868" y="2044"/>
                    <a:pt x="768" y="2081"/>
                    <a:pt x="654" y="2081"/>
                  </a:cubicBezTo>
                  <a:cubicBezTo>
                    <a:pt x="616" y="2081"/>
                    <a:pt x="576" y="2077"/>
                    <a:pt x="534" y="2069"/>
                  </a:cubicBezTo>
                  <a:cubicBezTo>
                    <a:pt x="506" y="2063"/>
                    <a:pt x="477" y="2060"/>
                    <a:pt x="449" y="2060"/>
                  </a:cubicBezTo>
                  <a:cubicBezTo>
                    <a:pt x="312" y="2060"/>
                    <a:pt x="184" y="2125"/>
                    <a:pt x="101" y="2235"/>
                  </a:cubicBezTo>
                  <a:cubicBezTo>
                    <a:pt x="67" y="2335"/>
                    <a:pt x="34" y="2436"/>
                    <a:pt x="1" y="2536"/>
                  </a:cubicBezTo>
                  <a:cubicBezTo>
                    <a:pt x="1" y="2636"/>
                    <a:pt x="1" y="2702"/>
                    <a:pt x="1" y="2769"/>
                  </a:cubicBezTo>
                  <a:cubicBezTo>
                    <a:pt x="34" y="3103"/>
                    <a:pt x="267" y="3403"/>
                    <a:pt x="568" y="3470"/>
                  </a:cubicBezTo>
                  <a:cubicBezTo>
                    <a:pt x="665" y="3509"/>
                    <a:pt x="775" y="3525"/>
                    <a:pt x="882" y="3525"/>
                  </a:cubicBezTo>
                  <a:cubicBezTo>
                    <a:pt x="957" y="3525"/>
                    <a:pt x="1032" y="3517"/>
                    <a:pt x="1101" y="3503"/>
                  </a:cubicBezTo>
                  <a:cubicBezTo>
                    <a:pt x="1268" y="3503"/>
                    <a:pt x="1435" y="3403"/>
                    <a:pt x="1568" y="3269"/>
                  </a:cubicBezTo>
                  <a:lnTo>
                    <a:pt x="1568" y="3269"/>
                  </a:lnTo>
                  <a:cubicBezTo>
                    <a:pt x="1435" y="3319"/>
                    <a:pt x="1302" y="3345"/>
                    <a:pt x="1172" y="3345"/>
                  </a:cubicBezTo>
                  <a:cubicBezTo>
                    <a:pt x="1043" y="3345"/>
                    <a:pt x="918" y="3319"/>
                    <a:pt x="801" y="3269"/>
                  </a:cubicBezTo>
                  <a:cubicBezTo>
                    <a:pt x="634" y="3236"/>
                    <a:pt x="501" y="3103"/>
                    <a:pt x="401" y="2969"/>
                  </a:cubicBezTo>
                  <a:cubicBezTo>
                    <a:pt x="267" y="2802"/>
                    <a:pt x="334" y="2536"/>
                    <a:pt x="501" y="2402"/>
                  </a:cubicBezTo>
                  <a:lnTo>
                    <a:pt x="901" y="2402"/>
                  </a:lnTo>
                  <a:cubicBezTo>
                    <a:pt x="1068" y="2369"/>
                    <a:pt x="1201" y="2269"/>
                    <a:pt x="1335" y="2169"/>
                  </a:cubicBezTo>
                  <a:cubicBezTo>
                    <a:pt x="1568" y="1902"/>
                    <a:pt x="1602" y="1535"/>
                    <a:pt x="1435" y="1235"/>
                  </a:cubicBezTo>
                  <a:cubicBezTo>
                    <a:pt x="1268" y="1035"/>
                    <a:pt x="1035" y="901"/>
                    <a:pt x="801" y="901"/>
                  </a:cubicBezTo>
                  <a:cubicBezTo>
                    <a:pt x="968" y="568"/>
                    <a:pt x="1335" y="334"/>
                    <a:pt x="1702" y="334"/>
                  </a:cubicBezTo>
                  <a:cubicBezTo>
                    <a:pt x="1902" y="334"/>
                    <a:pt x="2135" y="367"/>
                    <a:pt x="2336" y="501"/>
                  </a:cubicBezTo>
                  <a:cubicBezTo>
                    <a:pt x="2402" y="568"/>
                    <a:pt x="2502" y="634"/>
                    <a:pt x="2569" y="701"/>
                  </a:cubicBezTo>
                  <a:cubicBezTo>
                    <a:pt x="2602" y="801"/>
                    <a:pt x="2669" y="868"/>
                    <a:pt x="2703" y="968"/>
                  </a:cubicBezTo>
                  <a:cubicBezTo>
                    <a:pt x="2703" y="701"/>
                    <a:pt x="2602" y="467"/>
                    <a:pt x="2402" y="301"/>
                  </a:cubicBezTo>
                  <a:cubicBezTo>
                    <a:pt x="2169" y="101"/>
                    <a:pt x="1869" y="0"/>
                    <a:pt x="1568"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7" name="Google Shape;367;p5"/>
            <p:cNvSpPr/>
            <p:nvPr/>
          </p:nvSpPr>
          <p:spPr>
            <a:xfrm>
              <a:off x="2251775" y="960750"/>
              <a:ext cx="488700" cy="239225"/>
            </a:xfrm>
            <a:custGeom>
              <a:rect b="b" l="l" r="r" t="t"/>
              <a:pathLst>
                <a:path extrusionOk="0" h="9569" w="19548">
                  <a:moveTo>
                    <a:pt x="10247" y="1"/>
                  </a:moveTo>
                  <a:cubicBezTo>
                    <a:pt x="6587" y="1"/>
                    <a:pt x="2700" y="1434"/>
                    <a:pt x="801" y="4719"/>
                  </a:cubicBezTo>
                  <a:cubicBezTo>
                    <a:pt x="668" y="4953"/>
                    <a:pt x="568" y="5186"/>
                    <a:pt x="434" y="5453"/>
                  </a:cubicBezTo>
                  <a:cubicBezTo>
                    <a:pt x="368" y="5586"/>
                    <a:pt x="334" y="5753"/>
                    <a:pt x="268" y="5887"/>
                  </a:cubicBezTo>
                  <a:cubicBezTo>
                    <a:pt x="34" y="6354"/>
                    <a:pt x="1" y="6887"/>
                    <a:pt x="201" y="7388"/>
                  </a:cubicBezTo>
                  <a:cubicBezTo>
                    <a:pt x="501" y="7855"/>
                    <a:pt x="1035" y="8155"/>
                    <a:pt x="1602" y="8155"/>
                  </a:cubicBezTo>
                  <a:cubicBezTo>
                    <a:pt x="1762" y="8171"/>
                    <a:pt x="1922" y="8180"/>
                    <a:pt x="2083" y="8180"/>
                  </a:cubicBezTo>
                  <a:cubicBezTo>
                    <a:pt x="2895" y="8180"/>
                    <a:pt x="3708" y="7967"/>
                    <a:pt x="4404" y="7521"/>
                  </a:cubicBezTo>
                  <a:lnTo>
                    <a:pt x="4404" y="7521"/>
                  </a:lnTo>
                  <a:cubicBezTo>
                    <a:pt x="4170" y="8021"/>
                    <a:pt x="4037" y="8622"/>
                    <a:pt x="4337" y="9022"/>
                  </a:cubicBezTo>
                  <a:cubicBezTo>
                    <a:pt x="4537" y="9289"/>
                    <a:pt x="4871" y="9378"/>
                    <a:pt x="5209" y="9378"/>
                  </a:cubicBezTo>
                  <a:cubicBezTo>
                    <a:pt x="5379" y="9378"/>
                    <a:pt x="5549" y="9356"/>
                    <a:pt x="5705" y="9322"/>
                  </a:cubicBezTo>
                  <a:cubicBezTo>
                    <a:pt x="6806" y="9122"/>
                    <a:pt x="7806" y="8655"/>
                    <a:pt x="8674" y="7921"/>
                  </a:cubicBezTo>
                  <a:lnTo>
                    <a:pt x="8674" y="7921"/>
                  </a:lnTo>
                  <a:cubicBezTo>
                    <a:pt x="8440" y="8355"/>
                    <a:pt x="8207" y="8922"/>
                    <a:pt x="8507" y="9322"/>
                  </a:cubicBezTo>
                  <a:cubicBezTo>
                    <a:pt x="8652" y="9500"/>
                    <a:pt x="8877" y="9569"/>
                    <a:pt x="9119" y="9569"/>
                  </a:cubicBezTo>
                  <a:cubicBezTo>
                    <a:pt x="9375" y="9569"/>
                    <a:pt x="9651" y="9492"/>
                    <a:pt x="9874" y="9389"/>
                  </a:cubicBezTo>
                  <a:cubicBezTo>
                    <a:pt x="10842" y="8889"/>
                    <a:pt x="11742" y="8322"/>
                    <a:pt x="12610" y="7688"/>
                  </a:cubicBezTo>
                  <a:cubicBezTo>
                    <a:pt x="13310" y="7221"/>
                    <a:pt x="14077" y="6887"/>
                    <a:pt x="14911" y="6721"/>
                  </a:cubicBezTo>
                  <a:cubicBezTo>
                    <a:pt x="15101" y="6685"/>
                    <a:pt x="15290" y="6675"/>
                    <a:pt x="15478" y="6675"/>
                  </a:cubicBezTo>
                  <a:cubicBezTo>
                    <a:pt x="15738" y="6675"/>
                    <a:pt x="15994" y="6694"/>
                    <a:pt x="16244" y="6694"/>
                  </a:cubicBezTo>
                  <a:cubicBezTo>
                    <a:pt x="16323" y="6694"/>
                    <a:pt x="16402" y="6692"/>
                    <a:pt x="16479" y="6687"/>
                  </a:cubicBezTo>
                  <a:lnTo>
                    <a:pt x="19048" y="6520"/>
                  </a:lnTo>
                  <a:cubicBezTo>
                    <a:pt x="19548" y="3118"/>
                    <a:pt x="16346" y="483"/>
                    <a:pt x="11409" y="49"/>
                  </a:cubicBezTo>
                  <a:cubicBezTo>
                    <a:pt x="11026" y="17"/>
                    <a:pt x="10638" y="1"/>
                    <a:pt x="10247"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8" name="Google Shape;368;p5"/>
            <p:cNvSpPr/>
            <p:nvPr/>
          </p:nvSpPr>
          <p:spPr>
            <a:xfrm>
              <a:off x="2495275" y="1254600"/>
              <a:ext cx="36725" cy="36025"/>
            </a:xfrm>
            <a:custGeom>
              <a:rect b="b" l="l" r="r" t="t"/>
              <a:pathLst>
                <a:path extrusionOk="0" h="1441" w="1469">
                  <a:moveTo>
                    <a:pt x="703" y="1"/>
                  </a:moveTo>
                  <a:cubicBezTo>
                    <a:pt x="302" y="1"/>
                    <a:pt x="1" y="292"/>
                    <a:pt x="1" y="704"/>
                  </a:cubicBezTo>
                  <a:cubicBezTo>
                    <a:pt x="1" y="1104"/>
                    <a:pt x="301" y="1438"/>
                    <a:pt x="701" y="1438"/>
                  </a:cubicBezTo>
                  <a:cubicBezTo>
                    <a:pt x="720" y="1439"/>
                    <a:pt x="738" y="1440"/>
                    <a:pt x="757" y="1440"/>
                  </a:cubicBezTo>
                  <a:cubicBezTo>
                    <a:pt x="1135" y="1440"/>
                    <a:pt x="1469" y="1119"/>
                    <a:pt x="1469" y="737"/>
                  </a:cubicBezTo>
                  <a:cubicBezTo>
                    <a:pt x="1469" y="337"/>
                    <a:pt x="1168" y="3"/>
                    <a:pt x="768" y="3"/>
                  </a:cubicBezTo>
                  <a:cubicBezTo>
                    <a:pt x="746" y="2"/>
                    <a:pt x="724" y="1"/>
                    <a:pt x="703"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69" name="Google Shape;369;p5"/>
            <p:cNvSpPr/>
            <p:nvPr/>
          </p:nvSpPr>
          <p:spPr>
            <a:xfrm>
              <a:off x="2322675" y="1205550"/>
              <a:ext cx="40050" cy="38300"/>
            </a:xfrm>
            <a:custGeom>
              <a:rect b="b" l="l" r="r" t="t"/>
              <a:pathLst>
                <a:path extrusionOk="0" h="1532" w="1602">
                  <a:moveTo>
                    <a:pt x="936" y="0"/>
                  </a:moveTo>
                  <a:cubicBezTo>
                    <a:pt x="727" y="0"/>
                    <a:pt x="522" y="76"/>
                    <a:pt x="367" y="231"/>
                  </a:cubicBezTo>
                  <a:cubicBezTo>
                    <a:pt x="0" y="598"/>
                    <a:pt x="0" y="1165"/>
                    <a:pt x="334" y="1532"/>
                  </a:cubicBezTo>
                  <a:lnTo>
                    <a:pt x="1601" y="298"/>
                  </a:lnTo>
                  <a:cubicBezTo>
                    <a:pt x="1422" y="101"/>
                    <a:pt x="1177" y="0"/>
                    <a:pt x="936"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0" name="Google Shape;370;p5"/>
            <p:cNvSpPr/>
            <p:nvPr/>
          </p:nvSpPr>
          <p:spPr>
            <a:xfrm>
              <a:off x="2347675" y="1257100"/>
              <a:ext cx="36725" cy="36025"/>
            </a:xfrm>
            <a:custGeom>
              <a:rect b="b" l="l" r="r" t="t"/>
              <a:pathLst>
                <a:path extrusionOk="0" h="1441" w="1469">
                  <a:moveTo>
                    <a:pt x="674" y="1"/>
                  </a:moveTo>
                  <a:cubicBezTo>
                    <a:pt x="301" y="1"/>
                    <a:pt x="1" y="292"/>
                    <a:pt x="1" y="704"/>
                  </a:cubicBezTo>
                  <a:cubicBezTo>
                    <a:pt x="1" y="1104"/>
                    <a:pt x="301" y="1438"/>
                    <a:pt x="701" y="1438"/>
                  </a:cubicBezTo>
                  <a:cubicBezTo>
                    <a:pt x="720" y="1439"/>
                    <a:pt x="738" y="1440"/>
                    <a:pt x="757" y="1440"/>
                  </a:cubicBezTo>
                  <a:cubicBezTo>
                    <a:pt x="1135" y="1440"/>
                    <a:pt x="1468" y="1119"/>
                    <a:pt x="1468" y="737"/>
                  </a:cubicBezTo>
                  <a:cubicBezTo>
                    <a:pt x="1468" y="337"/>
                    <a:pt x="1135" y="4"/>
                    <a:pt x="735" y="4"/>
                  </a:cubicBezTo>
                  <a:cubicBezTo>
                    <a:pt x="714" y="2"/>
                    <a:pt x="694" y="1"/>
                    <a:pt x="674"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1" name="Google Shape;371;p5"/>
            <p:cNvSpPr/>
            <p:nvPr/>
          </p:nvSpPr>
          <p:spPr>
            <a:xfrm>
              <a:off x="2509475" y="1200275"/>
              <a:ext cx="43375" cy="34400"/>
            </a:xfrm>
            <a:custGeom>
              <a:rect b="b" l="l" r="r" t="t"/>
              <a:pathLst>
                <a:path extrusionOk="0" h="1376" w="1735">
                  <a:moveTo>
                    <a:pt x="721" y="0"/>
                  </a:moveTo>
                  <a:cubicBezTo>
                    <a:pt x="449" y="0"/>
                    <a:pt x="182" y="133"/>
                    <a:pt x="0" y="375"/>
                  </a:cubicBezTo>
                  <a:lnTo>
                    <a:pt x="1434" y="1376"/>
                  </a:lnTo>
                  <a:cubicBezTo>
                    <a:pt x="1735" y="976"/>
                    <a:pt x="1635" y="442"/>
                    <a:pt x="1234" y="175"/>
                  </a:cubicBezTo>
                  <a:cubicBezTo>
                    <a:pt x="1076" y="57"/>
                    <a:pt x="898" y="0"/>
                    <a:pt x="721"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2" name="Google Shape;372;p5"/>
            <p:cNvSpPr/>
            <p:nvPr/>
          </p:nvSpPr>
          <p:spPr>
            <a:xfrm>
              <a:off x="2380200" y="1233000"/>
              <a:ext cx="65075" cy="125100"/>
            </a:xfrm>
            <a:custGeom>
              <a:rect b="b" l="l" r="r" t="t"/>
              <a:pathLst>
                <a:path extrusionOk="0" h="5004" w="2603">
                  <a:moveTo>
                    <a:pt x="2603" y="0"/>
                  </a:moveTo>
                  <a:lnTo>
                    <a:pt x="1" y="4470"/>
                  </a:lnTo>
                  <a:lnTo>
                    <a:pt x="2502" y="5004"/>
                  </a:lnTo>
                  <a:lnTo>
                    <a:pt x="2603" y="0"/>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3" name="Google Shape;373;p5"/>
            <p:cNvSpPr/>
            <p:nvPr/>
          </p:nvSpPr>
          <p:spPr>
            <a:xfrm>
              <a:off x="2465275" y="1430625"/>
              <a:ext cx="153450" cy="90100"/>
            </a:xfrm>
            <a:custGeom>
              <a:rect b="b" l="l" r="r" t="t"/>
              <a:pathLst>
                <a:path extrusionOk="0" h="3604" w="6138">
                  <a:moveTo>
                    <a:pt x="6138" y="1"/>
                  </a:moveTo>
                  <a:lnTo>
                    <a:pt x="6138" y="1"/>
                  </a:lnTo>
                  <a:cubicBezTo>
                    <a:pt x="5504" y="1402"/>
                    <a:pt x="1768" y="2336"/>
                    <a:pt x="0" y="2603"/>
                  </a:cubicBezTo>
                  <a:lnTo>
                    <a:pt x="0" y="3603"/>
                  </a:lnTo>
                  <a:cubicBezTo>
                    <a:pt x="0" y="3603"/>
                    <a:pt x="3569" y="2836"/>
                    <a:pt x="4703" y="2002"/>
                  </a:cubicBezTo>
                  <a:cubicBezTo>
                    <a:pt x="5371" y="1502"/>
                    <a:pt x="5871" y="801"/>
                    <a:pt x="6138"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4" name="Google Shape;374;p5"/>
            <p:cNvSpPr/>
            <p:nvPr/>
          </p:nvSpPr>
          <p:spPr>
            <a:xfrm>
              <a:off x="2457750" y="1373925"/>
              <a:ext cx="54250" cy="46675"/>
            </a:xfrm>
            <a:custGeom>
              <a:rect b="b" l="l" r="r" t="t"/>
              <a:pathLst>
                <a:path extrusionOk="0" h="1867" w="2170">
                  <a:moveTo>
                    <a:pt x="1235" y="1"/>
                  </a:moveTo>
                  <a:cubicBezTo>
                    <a:pt x="401" y="1"/>
                    <a:pt x="1" y="1001"/>
                    <a:pt x="568" y="1602"/>
                  </a:cubicBezTo>
                  <a:cubicBezTo>
                    <a:pt x="761" y="1784"/>
                    <a:pt x="996" y="1866"/>
                    <a:pt x="1225" y="1866"/>
                  </a:cubicBezTo>
                  <a:cubicBezTo>
                    <a:pt x="1709" y="1866"/>
                    <a:pt x="2169" y="1500"/>
                    <a:pt x="2169" y="935"/>
                  </a:cubicBezTo>
                  <a:cubicBezTo>
                    <a:pt x="2169" y="434"/>
                    <a:pt x="1735" y="1"/>
                    <a:pt x="1235"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5" name="Google Shape;375;p5"/>
            <p:cNvSpPr/>
            <p:nvPr/>
          </p:nvSpPr>
          <p:spPr>
            <a:xfrm>
              <a:off x="2485275" y="1394725"/>
              <a:ext cx="25875" cy="25100"/>
            </a:xfrm>
            <a:custGeom>
              <a:rect b="b" l="l" r="r" t="t"/>
              <a:pathLst>
                <a:path extrusionOk="0" h="1004" w="1035">
                  <a:moveTo>
                    <a:pt x="880" y="1"/>
                  </a:moveTo>
                  <a:cubicBezTo>
                    <a:pt x="403" y="1"/>
                    <a:pt x="1" y="421"/>
                    <a:pt x="1" y="903"/>
                  </a:cubicBezTo>
                  <a:cubicBezTo>
                    <a:pt x="1" y="936"/>
                    <a:pt x="1" y="970"/>
                    <a:pt x="1" y="1003"/>
                  </a:cubicBezTo>
                  <a:lnTo>
                    <a:pt x="134" y="1003"/>
                  </a:lnTo>
                  <a:cubicBezTo>
                    <a:pt x="634" y="1003"/>
                    <a:pt x="1035" y="603"/>
                    <a:pt x="1035" y="103"/>
                  </a:cubicBezTo>
                  <a:cubicBezTo>
                    <a:pt x="1035" y="69"/>
                    <a:pt x="1035" y="36"/>
                    <a:pt x="1035" y="2"/>
                  </a:cubicBezTo>
                  <a:lnTo>
                    <a:pt x="935" y="2"/>
                  </a:lnTo>
                  <a:cubicBezTo>
                    <a:pt x="917" y="1"/>
                    <a:pt x="898" y="1"/>
                    <a:pt x="880"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6" name="Google Shape;376;p5"/>
            <p:cNvSpPr/>
            <p:nvPr/>
          </p:nvSpPr>
          <p:spPr>
            <a:xfrm>
              <a:off x="2753800" y="1240250"/>
              <a:ext cx="176000" cy="318825"/>
            </a:xfrm>
            <a:custGeom>
              <a:rect b="b" l="l" r="r" t="t"/>
              <a:pathLst>
                <a:path extrusionOk="0" h="12753" w="7040">
                  <a:moveTo>
                    <a:pt x="2961" y="1"/>
                  </a:moveTo>
                  <a:cubicBezTo>
                    <a:pt x="2666" y="1"/>
                    <a:pt x="2333" y="489"/>
                    <a:pt x="2436" y="978"/>
                  </a:cubicBezTo>
                  <a:cubicBezTo>
                    <a:pt x="2669" y="1745"/>
                    <a:pt x="3003" y="2445"/>
                    <a:pt x="3436" y="3113"/>
                  </a:cubicBezTo>
                  <a:cubicBezTo>
                    <a:pt x="3770" y="3646"/>
                    <a:pt x="4004" y="5548"/>
                    <a:pt x="3837" y="6682"/>
                  </a:cubicBezTo>
                  <a:cubicBezTo>
                    <a:pt x="3756" y="7168"/>
                    <a:pt x="3499" y="7589"/>
                    <a:pt x="3174" y="7589"/>
                  </a:cubicBezTo>
                  <a:cubicBezTo>
                    <a:pt x="3098" y="7589"/>
                    <a:pt x="3018" y="7566"/>
                    <a:pt x="2936" y="7516"/>
                  </a:cubicBezTo>
                  <a:cubicBezTo>
                    <a:pt x="2502" y="7282"/>
                    <a:pt x="1935" y="6115"/>
                    <a:pt x="1402" y="5848"/>
                  </a:cubicBezTo>
                  <a:cubicBezTo>
                    <a:pt x="1194" y="5750"/>
                    <a:pt x="981" y="5706"/>
                    <a:pt x="789" y="5706"/>
                  </a:cubicBezTo>
                  <a:cubicBezTo>
                    <a:pt x="457" y="5706"/>
                    <a:pt x="185" y="5837"/>
                    <a:pt x="101" y="6048"/>
                  </a:cubicBezTo>
                  <a:cubicBezTo>
                    <a:pt x="1" y="6348"/>
                    <a:pt x="568" y="6882"/>
                    <a:pt x="801" y="7516"/>
                  </a:cubicBezTo>
                  <a:cubicBezTo>
                    <a:pt x="1035" y="8150"/>
                    <a:pt x="1202" y="9917"/>
                    <a:pt x="1635" y="10718"/>
                  </a:cubicBezTo>
                  <a:cubicBezTo>
                    <a:pt x="2169" y="11452"/>
                    <a:pt x="2769" y="12152"/>
                    <a:pt x="3436" y="12753"/>
                  </a:cubicBezTo>
                  <a:cubicBezTo>
                    <a:pt x="4471" y="12186"/>
                    <a:pt x="5338" y="11352"/>
                    <a:pt x="6005" y="10384"/>
                  </a:cubicBezTo>
                  <a:cubicBezTo>
                    <a:pt x="7039" y="8717"/>
                    <a:pt x="6739" y="3846"/>
                    <a:pt x="4237" y="1478"/>
                  </a:cubicBezTo>
                  <a:cubicBezTo>
                    <a:pt x="3870" y="978"/>
                    <a:pt x="3336" y="344"/>
                    <a:pt x="3203" y="144"/>
                  </a:cubicBezTo>
                  <a:cubicBezTo>
                    <a:pt x="3134" y="44"/>
                    <a:pt x="3049" y="1"/>
                    <a:pt x="2961"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7" name="Google Shape;377;p5"/>
            <p:cNvSpPr/>
            <p:nvPr/>
          </p:nvSpPr>
          <p:spPr>
            <a:xfrm>
              <a:off x="2839700" y="1252175"/>
              <a:ext cx="76750" cy="200175"/>
            </a:xfrm>
            <a:custGeom>
              <a:rect b="b" l="l" r="r" t="t"/>
              <a:pathLst>
                <a:path extrusionOk="0" h="8007" w="3070">
                  <a:moveTo>
                    <a:pt x="0" y="0"/>
                  </a:moveTo>
                  <a:cubicBezTo>
                    <a:pt x="67" y="501"/>
                    <a:pt x="234" y="1001"/>
                    <a:pt x="501" y="1435"/>
                  </a:cubicBezTo>
                  <a:cubicBezTo>
                    <a:pt x="834" y="2035"/>
                    <a:pt x="1101" y="2636"/>
                    <a:pt x="1301" y="3269"/>
                  </a:cubicBezTo>
                  <a:cubicBezTo>
                    <a:pt x="1435" y="3703"/>
                    <a:pt x="1568" y="4537"/>
                    <a:pt x="1735" y="5271"/>
                  </a:cubicBezTo>
                  <a:cubicBezTo>
                    <a:pt x="1902" y="6171"/>
                    <a:pt x="2002" y="7072"/>
                    <a:pt x="2035" y="8006"/>
                  </a:cubicBezTo>
                  <a:cubicBezTo>
                    <a:pt x="2035" y="8006"/>
                    <a:pt x="2536" y="8006"/>
                    <a:pt x="2836" y="7072"/>
                  </a:cubicBezTo>
                  <a:cubicBezTo>
                    <a:pt x="2903" y="6839"/>
                    <a:pt x="3003" y="6538"/>
                    <a:pt x="3069" y="6205"/>
                  </a:cubicBezTo>
                  <a:cubicBezTo>
                    <a:pt x="2869" y="4337"/>
                    <a:pt x="2169" y="2302"/>
                    <a:pt x="801" y="1001"/>
                  </a:cubicBezTo>
                  <a:cubicBezTo>
                    <a:pt x="568" y="668"/>
                    <a:pt x="234" y="267"/>
                    <a:pt x="0"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8" name="Google Shape;378;p5"/>
            <p:cNvSpPr/>
            <p:nvPr/>
          </p:nvSpPr>
          <p:spPr>
            <a:xfrm>
              <a:off x="2842200" y="1217075"/>
              <a:ext cx="107600" cy="254450"/>
            </a:xfrm>
            <a:custGeom>
              <a:rect b="b" l="l" r="r" t="t"/>
              <a:pathLst>
                <a:path extrusionOk="0" h="10178" w="4304">
                  <a:moveTo>
                    <a:pt x="664" y="0"/>
                  </a:moveTo>
                  <a:cubicBezTo>
                    <a:pt x="654" y="0"/>
                    <a:pt x="644" y="1"/>
                    <a:pt x="634" y="3"/>
                  </a:cubicBezTo>
                  <a:cubicBezTo>
                    <a:pt x="1" y="103"/>
                    <a:pt x="134" y="1838"/>
                    <a:pt x="601" y="2639"/>
                  </a:cubicBezTo>
                  <a:cubicBezTo>
                    <a:pt x="1001" y="3306"/>
                    <a:pt x="1301" y="4040"/>
                    <a:pt x="1468" y="4807"/>
                  </a:cubicBezTo>
                  <a:cubicBezTo>
                    <a:pt x="1568" y="5407"/>
                    <a:pt x="1635" y="6041"/>
                    <a:pt x="1635" y="6675"/>
                  </a:cubicBezTo>
                  <a:cubicBezTo>
                    <a:pt x="1635" y="6675"/>
                    <a:pt x="1035" y="9343"/>
                    <a:pt x="868" y="10177"/>
                  </a:cubicBezTo>
                  <a:cubicBezTo>
                    <a:pt x="868" y="10177"/>
                    <a:pt x="2736" y="9177"/>
                    <a:pt x="3003" y="8209"/>
                  </a:cubicBezTo>
                  <a:cubicBezTo>
                    <a:pt x="3270" y="7275"/>
                    <a:pt x="4304" y="5107"/>
                    <a:pt x="1902" y="1304"/>
                  </a:cubicBezTo>
                  <a:cubicBezTo>
                    <a:pt x="1085" y="268"/>
                    <a:pt x="831" y="0"/>
                    <a:pt x="664"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79" name="Google Shape;379;p5"/>
            <p:cNvSpPr/>
            <p:nvPr/>
          </p:nvSpPr>
          <p:spPr>
            <a:xfrm>
              <a:off x="2874725" y="1237150"/>
              <a:ext cx="66750" cy="174325"/>
            </a:xfrm>
            <a:custGeom>
              <a:rect b="b" l="l" r="r" t="t"/>
              <a:pathLst>
                <a:path extrusionOk="0" h="6973" w="2670">
                  <a:moveTo>
                    <a:pt x="234" y="1"/>
                  </a:moveTo>
                  <a:cubicBezTo>
                    <a:pt x="34" y="301"/>
                    <a:pt x="0" y="635"/>
                    <a:pt x="67" y="935"/>
                  </a:cubicBezTo>
                  <a:cubicBezTo>
                    <a:pt x="167" y="1702"/>
                    <a:pt x="801" y="2870"/>
                    <a:pt x="934" y="3437"/>
                  </a:cubicBezTo>
                  <a:cubicBezTo>
                    <a:pt x="1101" y="4071"/>
                    <a:pt x="1201" y="4738"/>
                    <a:pt x="1268" y="5371"/>
                  </a:cubicBezTo>
                  <a:lnTo>
                    <a:pt x="1835" y="6973"/>
                  </a:lnTo>
                  <a:cubicBezTo>
                    <a:pt x="2169" y="5838"/>
                    <a:pt x="2669" y="3804"/>
                    <a:pt x="601" y="468"/>
                  </a:cubicBezTo>
                  <a:lnTo>
                    <a:pt x="234" y="1"/>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0" name="Google Shape;380;p5"/>
            <p:cNvSpPr/>
            <p:nvPr/>
          </p:nvSpPr>
          <p:spPr>
            <a:xfrm>
              <a:off x="2880900" y="1224875"/>
              <a:ext cx="73075" cy="187350"/>
            </a:xfrm>
            <a:custGeom>
              <a:rect b="b" l="l" r="r" t="t"/>
              <a:pathLst>
                <a:path extrusionOk="0" h="7494" w="2923">
                  <a:moveTo>
                    <a:pt x="748" y="0"/>
                  </a:moveTo>
                  <a:cubicBezTo>
                    <a:pt x="501" y="0"/>
                    <a:pt x="0" y="636"/>
                    <a:pt x="120" y="1326"/>
                  </a:cubicBezTo>
                  <a:cubicBezTo>
                    <a:pt x="321" y="2227"/>
                    <a:pt x="587" y="3127"/>
                    <a:pt x="954" y="3994"/>
                  </a:cubicBezTo>
                  <a:cubicBezTo>
                    <a:pt x="1121" y="4795"/>
                    <a:pt x="1088" y="6796"/>
                    <a:pt x="788" y="7464"/>
                  </a:cubicBezTo>
                  <a:cubicBezTo>
                    <a:pt x="788" y="7464"/>
                    <a:pt x="942" y="7494"/>
                    <a:pt x="1162" y="7494"/>
                  </a:cubicBezTo>
                  <a:cubicBezTo>
                    <a:pt x="1555" y="7494"/>
                    <a:pt x="2156" y="7398"/>
                    <a:pt x="2455" y="6863"/>
                  </a:cubicBezTo>
                  <a:cubicBezTo>
                    <a:pt x="2922" y="6063"/>
                    <a:pt x="2856" y="3828"/>
                    <a:pt x="1655" y="1559"/>
                  </a:cubicBezTo>
                  <a:cubicBezTo>
                    <a:pt x="1121" y="692"/>
                    <a:pt x="1021" y="192"/>
                    <a:pt x="821" y="25"/>
                  </a:cubicBezTo>
                  <a:cubicBezTo>
                    <a:pt x="801" y="8"/>
                    <a:pt x="776" y="0"/>
                    <a:pt x="748"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1" name="Google Shape;381;p5"/>
            <p:cNvSpPr/>
            <p:nvPr/>
          </p:nvSpPr>
          <p:spPr>
            <a:xfrm>
              <a:off x="2906425" y="1253000"/>
              <a:ext cx="41700" cy="112600"/>
            </a:xfrm>
            <a:custGeom>
              <a:rect b="b" l="l" r="r" t="t"/>
              <a:pathLst>
                <a:path extrusionOk="0" h="4504" w="1668">
                  <a:moveTo>
                    <a:pt x="400" y="1"/>
                  </a:moveTo>
                  <a:cubicBezTo>
                    <a:pt x="67" y="368"/>
                    <a:pt x="0" y="668"/>
                    <a:pt x="234" y="1569"/>
                  </a:cubicBezTo>
                  <a:cubicBezTo>
                    <a:pt x="500" y="2636"/>
                    <a:pt x="967" y="3637"/>
                    <a:pt x="901" y="4504"/>
                  </a:cubicBezTo>
                  <a:cubicBezTo>
                    <a:pt x="1134" y="4304"/>
                    <a:pt x="1401" y="4170"/>
                    <a:pt x="1668" y="4070"/>
                  </a:cubicBezTo>
                  <a:cubicBezTo>
                    <a:pt x="1601" y="2803"/>
                    <a:pt x="1234" y="1535"/>
                    <a:pt x="634" y="434"/>
                  </a:cubicBezTo>
                  <a:lnTo>
                    <a:pt x="400" y="1"/>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2" name="Google Shape;382;p5"/>
            <p:cNvSpPr/>
            <p:nvPr/>
          </p:nvSpPr>
          <p:spPr>
            <a:xfrm>
              <a:off x="2812175" y="1254600"/>
              <a:ext cx="199350" cy="407050"/>
            </a:xfrm>
            <a:custGeom>
              <a:rect b="b" l="l" r="r" t="t"/>
              <a:pathLst>
                <a:path extrusionOk="0" h="16282" w="7974">
                  <a:moveTo>
                    <a:pt x="4598" y="1"/>
                  </a:moveTo>
                  <a:cubicBezTo>
                    <a:pt x="4589" y="1"/>
                    <a:pt x="4580" y="2"/>
                    <a:pt x="4571" y="3"/>
                  </a:cubicBezTo>
                  <a:cubicBezTo>
                    <a:pt x="4237" y="104"/>
                    <a:pt x="3937" y="404"/>
                    <a:pt x="4370" y="2105"/>
                  </a:cubicBezTo>
                  <a:cubicBezTo>
                    <a:pt x="4571" y="2872"/>
                    <a:pt x="4837" y="3706"/>
                    <a:pt x="4737" y="4273"/>
                  </a:cubicBezTo>
                  <a:cubicBezTo>
                    <a:pt x="4637" y="4707"/>
                    <a:pt x="4471" y="5107"/>
                    <a:pt x="4204" y="5441"/>
                  </a:cubicBezTo>
                  <a:cubicBezTo>
                    <a:pt x="3870" y="6008"/>
                    <a:pt x="2236" y="7742"/>
                    <a:pt x="1535" y="8843"/>
                  </a:cubicBezTo>
                  <a:cubicBezTo>
                    <a:pt x="1035" y="9644"/>
                    <a:pt x="1" y="10845"/>
                    <a:pt x="1101" y="12145"/>
                  </a:cubicBezTo>
                  <a:cubicBezTo>
                    <a:pt x="1902" y="13480"/>
                    <a:pt x="2636" y="14847"/>
                    <a:pt x="3236" y="16282"/>
                  </a:cubicBezTo>
                  <a:lnTo>
                    <a:pt x="7973" y="13013"/>
                  </a:lnTo>
                  <a:cubicBezTo>
                    <a:pt x="7973" y="13013"/>
                    <a:pt x="5638" y="10044"/>
                    <a:pt x="5938" y="8876"/>
                  </a:cubicBezTo>
                  <a:cubicBezTo>
                    <a:pt x="6305" y="7542"/>
                    <a:pt x="6539" y="6175"/>
                    <a:pt x="6639" y="4774"/>
                  </a:cubicBezTo>
                  <a:cubicBezTo>
                    <a:pt x="6639" y="4106"/>
                    <a:pt x="5838" y="2238"/>
                    <a:pt x="5571" y="1671"/>
                  </a:cubicBezTo>
                  <a:cubicBezTo>
                    <a:pt x="5312" y="1120"/>
                    <a:pt x="4926" y="1"/>
                    <a:pt x="4598"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3" name="Google Shape;383;p5"/>
            <p:cNvSpPr/>
            <p:nvPr/>
          </p:nvSpPr>
          <p:spPr>
            <a:xfrm>
              <a:off x="2836375" y="1392275"/>
              <a:ext cx="76725" cy="113425"/>
            </a:xfrm>
            <a:custGeom>
              <a:rect b="b" l="l" r="r" t="t"/>
              <a:pathLst>
                <a:path extrusionOk="0" h="4537" w="3069">
                  <a:moveTo>
                    <a:pt x="3069" y="0"/>
                  </a:moveTo>
                  <a:lnTo>
                    <a:pt x="3069" y="0"/>
                  </a:lnTo>
                  <a:cubicBezTo>
                    <a:pt x="2569" y="734"/>
                    <a:pt x="1968" y="1401"/>
                    <a:pt x="1268" y="2002"/>
                  </a:cubicBezTo>
                  <a:cubicBezTo>
                    <a:pt x="567" y="2669"/>
                    <a:pt x="0" y="3836"/>
                    <a:pt x="0" y="4537"/>
                  </a:cubicBezTo>
                  <a:cubicBezTo>
                    <a:pt x="267" y="3636"/>
                    <a:pt x="801" y="2802"/>
                    <a:pt x="1534" y="2202"/>
                  </a:cubicBezTo>
                  <a:cubicBezTo>
                    <a:pt x="2235" y="1635"/>
                    <a:pt x="2802" y="868"/>
                    <a:pt x="3069"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4" name="Google Shape;384;p5"/>
            <p:cNvSpPr/>
            <p:nvPr/>
          </p:nvSpPr>
          <p:spPr>
            <a:xfrm>
              <a:off x="2870550" y="1534050"/>
              <a:ext cx="323600" cy="467200"/>
            </a:xfrm>
            <a:custGeom>
              <a:rect b="b" l="l" r="r" t="t"/>
              <a:pathLst>
                <a:path extrusionOk="0" h="18688" w="12944">
                  <a:moveTo>
                    <a:pt x="4370" y="0"/>
                  </a:moveTo>
                  <a:lnTo>
                    <a:pt x="1" y="3169"/>
                  </a:lnTo>
                  <a:cubicBezTo>
                    <a:pt x="1135" y="5771"/>
                    <a:pt x="3603" y="12809"/>
                    <a:pt x="4504" y="14544"/>
                  </a:cubicBezTo>
                  <a:cubicBezTo>
                    <a:pt x="5726" y="16846"/>
                    <a:pt x="8497" y="18688"/>
                    <a:pt x="10178" y="18688"/>
                  </a:cubicBezTo>
                  <a:cubicBezTo>
                    <a:pt x="10470" y="18688"/>
                    <a:pt x="10729" y="18632"/>
                    <a:pt x="10942" y="18513"/>
                  </a:cubicBezTo>
                  <a:cubicBezTo>
                    <a:pt x="12343" y="17746"/>
                    <a:pt x="12943" y="14544"/>
                    <a:pt x="12043" y="11675"/>
                  </a:cubicBezTo>
                  <a:cubicBezTo>
                    <a:pt x="10975" y="8306"/>
                    <a:pt x="5571" y="2068"/>
                    <a:pt x="4370"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5" name="Google Shape;385;p5"/>
            <p:cNvSpPr/>
            <p:nvPr/>
          </p:nvSpPr>
          <p:spPr>
            <a:xfrm>
              <a:off x="1535350" y="1564050"/>
              <a:ext cx="866550" cy="1136525"/>
            </a:xfrm>
            <a:custGeom>
              <a:rect b="b" l="l" r="r" t="t"/>
              <a:pathLst>
                <a:path extrusionOk="0" h="45461" w="34662">
                  <a:moveTo>
                    <a:pt x="32694" y="1"/>
                  </a:moveTo>
                  <a:cubicBezTo>
                    <a:pt x="27524" y="1"/>
                    <a:pt x="26123" y="2303"/>
                    <a:pt x="24588" y="6105"/>
                  </a:cubicBezTo>
                  <a:cubicBezTo>
                    <a:pt x="23020" y="9908"/>
                    <a:pt x="19551" y="20015"/>
                    <a:pt x="19551" y="20015"/>
                  </a:cubicBezTo>
                  <a:cubicBezTo>
                    <a:pt x="18484" y="21850"/>
                    <a:pt x="17616" y="23751"/>
                    <a:pt x="16883" y="25719"/>
                  </a:cubicBezTo>
                  <a:cubicBezTo>
                    <a:pt x="16049" y="28088"/>
                    <a:pt x="13447" y="37494"/>
                    <a:pt x="12413" y="37961"/>
                  </a:cubicBezTo>
                  <a:cubicBezTo>
                    <a:pt x="11412" y="38462"/>
                    <a:pt x="6909" y="38395"/>
                    <a:pt x="5241" y="38829"/>
                  </a:cubicBezTo>
                  <a:cubicBezTo>
                    <a:pt x="3540" y="39262"/>
                    <a:pt x="1305" y="40797"/>
                    <a:pt x="137" y="41764"/>
                  </a:cubicBezTo>
                  <a:cubicBezTo>
                    <a:pt x="0" y="42230"/>
                    <a:pt x="515" y="42425"/>
                    <a:pt x="1017" y="42425"/>
                  </a:cubicBezTo>
                  <a:cubicBezTo>
                    <a:pt x="1127" y="42425"/>
                    <a:pt x="1236" y="42416"/>
                    <a:pt x="1338" y="42398"/>
                  </a:cubicBezTo>
                  <a:cubicBezTo>
                    <a:pt x="2372" y="42265"/>
                    <a:pt x="4007" y="41397"/>
                    <a:pt x="5141" y="41364"/>
                  </a:cubicBezTo>
                  <a:cubicBezTo>
                    <a:pt x="5441" y="41351"/>
                    <a:pt x="5740" y="41344"/>
                    <a:pt x="6038" y="41344"/>
                  </a:cubicBezTo>
                  <a:cubicBezTo>
                    <a:pt x="7229" y="41344"/>
                    <a:pt x="8403" y="41451"/>
                    <a:pt x="9577" y="41664"/>
                  </a:cubicBezTo>
                  <a:cubicBezTo>
                    <a:pt x="10044" y="41798"/>
                    <a:pt x="9911" y="42198"/>
                    <a:pt x="8343" y="43032"/>
                  </a:cubicBezTo>
                  <a:cubicBezTo>
                    <a:pt x="6775" y="43866"/>
                    <a:pt x="6509" y="44800"/>
                    <a:pt x="6642" y="45267"/>
                  </a:cubicBezTo>
                  <a:cubicBezTo>
                    <a:pt x="6681" y="45403"/>
                    <a:pt x="6760" y="45460"/>
                    <a:pt x="6880" y="45460"/>
                  </a:cubicBezTo>
                  <a:cubicBezTo>
                    <a:pt x="7170" y="45460"/>
                    <a:pt x="7698" y="45130"/>
                    <a:pt x="8477" y="44800"/>
                  </a:cubicBezTo>
                  <a:cubicBezTo>
                    <a:pt x="9577" y="44333"/>
                    <a:pt x="11479" y="43766"/>
                    <a:pt x="13180" y="43032"/>
                  </a:cubicBezTo>
                  <a:cubicBezTo>
                    <a:pt x="14881" y="42265"/>
                    <a:pt x="15882" y="42198"/>
                    <a:pt x="16816" y="41130"/>
                  </a:cubicBezTo>
                  <a:cubicBezTo>
                    <a:pt x="17783" y="40030"/>
                    <a:pt x="18050" y="38895"/>
                    <a:pt x="19218" y="36661"/>
                  </a:cubicBezTo>
                  <a:cubicBezTo>
                    <a:pt x="20352" y="34426"/>
                    <a:pt x="22787" y="30623"/>
                    <a:pt x="23754" y="28688"/>
                  </a:cubicBezTo>
                  <a:cubicBezTo>
                    <a:pt x="25122" y="26053"/>
                    <a:pt x="25722" y="23885"/>
                    <a:pt x="27123" y="20983"/>
                  </a:cubicBezTo>
                  <a:cubicBezTo>
                    <a:pt x="28824" y="17580"/>
                    <a:pt x="32427" y="10075"/>
                    <a:pt x="32427" y="10075"/>
                  </a:cubicBezTo>
                  <a:cubicBezTo>
                    <a:pt x="32427" y="10075"/>
                    <a:pt x="34662" y="3403"/>
                    <a:pt x="32694" y="1"/>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6" name="Google Shape;386;p5"/>
            <p:cNvSpPr/>
            <p:nvPr/>
          </p:nvSpPr>
          <p:spPr>
            <a:xfrm>
              <a:off x="2969800" y="1145225"/>
              <a:ext cx="82575" cy="76950"/>
            </a:xfrm>
            <a:custGeom>
              <a:rect b="b" l="l" r="r" t="t"/>
              <a:pathLst>
                <a:path extrusionOk="0" h="3078" w="3303">
                  <a:moveTo>
                    <a:pt x="3073" y="0"/>
                  </a:moveTo>
                  <a:cubicBezTo>
                    <a:pt x="3019" y="0"/>
                    <a:pt x="2969" y="25"/>
                    <a:pt x="2936" y="75"/>
                  </a:cubicBezTo>
                  <a:lnTo>
                    <a:pt x="100" y="2744"/>
                  </a:lnTo>
                  <a:cubicBezTo>
                    <a:pt x="0" y="2811"/>
                    <a:pt x="0" y="2944"/>
                    <a:pt x="100" y="3011"/>
                  </a:cubicBezTo>
                  <a:cubicBezTo>
                    <a:pt x="134" y="3044"/>
                    <a:pt x="167" y="3078"/>
                    <a:pt x="234" y="3078"/>
                  </a:cubicBezTo>
                  <a:cubicBezTo>
                    <a:pt x="267" y="3078"/>
                    <a:pt x="334" y="3044"/>
                    <a:pt x="367" y="3011"/>
                  </a:cubicBezTo>
                  <a:lnTo>
                    <a:pt x="3236" y="342"/>
                  </a:lnTo>
                  <a:cubicBezTo>
                    <a:pt x="3303" y="276"/>
                    <a:pt x="3303" y="142"/>
                    <a:pt x="3236" y="75"/>
                  </a:cubicBezTo>
                  <a:cubicBezTo>
                    <a:pt x="3186" y="25"/>
                    <a:pt x="3127" y="0"/>
                    <a:pt x="3073"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7" name="Google Shape;387;p5"/>
            <p:cNvSpPr/>
            <p:nvPr/>
          </p:nvSpPr>
          <p:spPr>
            <a:xfrm>
              <a:off x="2987300" y="1221850"/>
              <a:ext cx="104275" cy="37025"/>
            </a:xfrm>
            <a:custGeom>
              <a:rect b="b" l="l" r="r" t="t"/>
              <a:pathLst>
                <a:path extrusionOk="0" h="1481" w="4171">
                  <a:moveTo>
                    <a:pt x="3973" y="0"/>
                  </a:moveTo>
                  <a:cubicBezTo>
                    <a:pt x="3951" y="0"/>
                    <a:pt x="3927" y="5"/>
                    <a:pt x="3903" y="13"/>
                  </a:cubicBezTo>
                  <a:lnTo>
                    <a:pt x="167" y="1080"/>
                  </a:lnTo>
                  <a:cubicBezTo>
                    <a:pt x="67" y="1113"/>
                    <a:pt x="1" y="1213"/>
                    <a:pt x="34" y="1313"/>
                  </a:cubicBezTo>
                  <a:cubicBezTo>
                    <a:pt x="34" y="1414"/>
                    <a:pt x="134" y="1480"/>
                    <a:pt x="201" y="1480"/>
                  </a:cubicBezTo>
                  <a:lnTo>
                    <a:pt x="268" y="1447"/>
                  </a:lnTo>
                  <a:lnTo>
                    <a:pt x="4004" y="379"/>
                  </a:lnTo>
                  <a:cubicBezTo>
                    <a:pt x="4104" y="346"/>
                    <a:pt x="4170" y="246"/>
                    <a:pt x="4137" y="146"/>
                  </a:cubicBezTo>
                  <a:cubicBezTo>
                    <a:pt x="4111" y="44"/>
                    <a:pt x="4047" y="0"/>
                    <a:pt x="3973" y="0"/>
                  </a:cubicBez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8" name="Google Shape;388;p5"/>
            <p:cNvSpPr/>
            <p:nvPr/>
          </p:nvSpPr>
          <p:spPr>
            <a:xfrm>
              <a:off x="2996475" y="1291375"/>
              <a:ext cx="107600" cy="22525"/>
            </a:xfrm>
            <a:custGeom>
              <a:rect b="b" l="l" r="r" t="t"/>
              <a:pathLst>
                <a:path extrusionOk="0" h="901" w="4304">
                  <a:moveTo>
                    <a:pt x="234" y="0"/>
                  </a:moveTo>
                  <a:cubicBezTo>
                    <a:pt x="134" y="0"/>
                    <a:pt x="34" y="67"/>
                    <a:pt x="1" y="167"/>
                  </a:cubicBezTo>
                  <a:cubicBezTo>
                    <a:pt x="1" y="300"/>
                    <a:pt x="67" y="400"/>
                    <a:pt x="167" y="400"/>
                  </a:cubicBezTo>
                  <a:lnTo>
                    <a:pt x="4070" y="901"/>
                  </a:lnTo>
                  <a:lnTo>
                    <a:pt x="4104" y="901"/>
                  </a:lnTo>
                  <a:cubicBezTo>
                    <a:pt x="4204" y="901"/>
                    <a:pt x="4270" y="801"/>
                    <a:pt x="4304" y="734"/>
                  </a:cubicBezTo>
                  <a:cubicBezTo>
                    <a:pt x="4304" y="601"/>
                    <a:pt x="4237" y="501"/>
                    <a:pt x="4104" y="501"/>
                  </a:cubicBezTo>
                  <a:lnTo>
                    <a:pt x="234" y="0"/>
                  </a:lnTo>
                  <a:close/>
                </a:path>
              </a:pathLst>
            </a:custGeom>
            <a:solidFill>
              <a:schemeClr val="l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389" name="Google Shape;389;p5"/>
          <p:cNvSpPr/>
          <p:nvPr/>
        </p:nvSpPr>
        <p:spPr>
          <a:xfrm>
            <a:off x="7085857" y="2527309"/>
            <a:ext cx="619659" cy="839583"/>
          </a:xfrm>
          <a:custGeom>
            <a:rect b="b" l="l" r="r" t="t"/>
            <a:pathLst>
              <a:path extrusionOk="0" h="64447" w="47602">
                <a:moveTo>
                  <a:pt x="10909" y="0"/>
                </a:moveTo>
                <a:cubicBezTo>
                  <a:pt x="4070" y="34"/>
                  <a:pt x="1" y="5838"/>
                  <a:pt x="1" y="15545"/>
                </a:cubicBezTo>
                <a:cubicBezTo>
                  <a:pt x="1" y="23484"/>
                  <a:pt x="2769" y="32424"/>
                  <a:pt x="7239" y="40496"/>
                </a:cubicBezTo>
                <a:cubicBezTo>
                  <a:pt x="12076" y="49202"/>
                  <a:pt x="18914" y="56908"/>
                  <a:pt x="26320" y="61178"/>
                </a:cubicBezTo>
                <a:cubicBezTo>
                  <a:pt x="30022" y="63312"/>
                  <a:pt x="33625" y="64447"/>
                  <a:pt x="36694" y="64447"/>
                </a:cubicBezTo>
                <a:cubicBezTo>
                  <a:pt x="39863" y="64447"/>
                  <a:pt x="42398" y="63279"/>
                  <a:pt x="44266" y="60944"/>
                </a:cubicBezTo>
                <a:cubicBezTo>
                  <a:pt x="46434" y="58242"/>
                  <a:pt x="47601" y="54072"/>
                  <a:pt x="47601" y="48902"/>
                </a:cubicBezTo>
                <a:cubicBezTo>
                  <a:pt x="47568" y="45099"/>
                  <a:pt x="47001" y="41297"/>
                  <a:pt x="45967" y="37627"/>
                </a:cubicBezTo>
                <a:cubicBezTo>
                  <a:pt x="45533" y="36160"/>
                  <a:pt x="45100" y="34725"/>
                  <a:pt x="44566" y="33258"/>
                </a:cubicBezTo>
                <a:cubicBezTo>
                  <a:pt x="43632" y="30656"/>
                  <a:pt x="42498" y="28154"/>
                  <a:pt x="41230" y="25719"/>
                </a:cubicBezTo>
                <a:cubicBezTo>
                  <a:pt x="40963" y="25218"/>
                  <a:pt x="40697" y="24718"/>
                  <a:pt x="40430" y="24218"/>
                </a:cubicBezTo>
                <a:cubicBezTo>
                  <a:pt x="39963" y="23384"/>
                  <a:pt x="39496" y="22550"/>
                  <a:pt x="39029" y="21749"/>
                </a:cubicBezTo>
                <a:cubicBezTo>
                  <a:pt x="37361" y="19014"/>
                  <a:pt x="35526" y="16412"/>
                  <a:pt x="33491" y="13944"/>
                </a:cubicBezTo>
                <a:cubicBezTo>
                  <a:pt x="33458" y="13944"/>
                  <a:pt x="33458" y="13910"/>
                  <a:pt x="33425" y="13877"/>
                </a:cubicBezTo>
                <a:cubicBezTo>
                  <a:pt x="32090" y="12309"/>
                  <a:pt x="30689" y="10775"/>
                  <a:pt x="29222" y="9374"/>
                </a:cubicBezTo>
                <a:cubicBezTo>
                  <a:pt x="28188" y="8373"/>
                  <a:pt x="27120" y="7439"/>
                  <a:pt x="26019" y="6538"/>
                </a:cubicBezTo>
                <a:cubicBezTo>
                  <a:pt x="25552" y="6172"/>
                  <a:pt x="25085" y="5838"/>
                  <a:pt x="24618" y="5504"/>
                </a:cubicBezTo>
                <a:cubicBezTo>
                  <a:pt x="24085" y="5071"/>
                  <a:pt x="23518" y="4704"/>
                  <a:pt x="22951" y="4304"/>
                </a:cubicBezTo>
                <a:cubicBezTo>
                  <a:pt x="22383" y="3937"/>
                  <a:pt x="21816" y="3603"/>
                  <a:pt x="21283" y="3269"/>
                </a:cubicBezTo>
                <a:cubicBezTo>
                  <a:pt x="17547" y="1135"/>
                  <a:pt x="13977" y="34"/>
                  <a:pt x="10909"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5"/>
          <p:cNvSpPr/>
          <p:nvPr/>
        </p:nvSpPr>
        <p:spPr>
          <a:xfrm>
            <a:off x="7085857" y="2527309"/>
            <a:ext cx="619659" cy="839583"/>
          </a:xfrm>
          <a:custGeom>
            <a:rect b="b" l="l" r="r" t="t"/>
            <a:pathLst>
              <a:path extrusionOk="0" h="64447" w="47602">
                <a:moveTo>
                  <a:pt x="10909" y="0"/>
                </a:moveTo>
                <a:cubicBezTo>
                  <a:pt x="4070" y="34"/>
                  <a:pt x="1" y="5838"/>
                  <a:pt x="1" y="15545"/>
                </a:cubicBezTo>
                <a:cubicBezTo>
                  <a:pt x="1" y="23484"/>
                  <a:pt x="2769" y="32424"/>
                  <a:pt x="7239" y="40496"/>
                </a:cubicBezTo>
                <a:cubicBezTo>
                  <a:pt x="12076" y="49202"/>
                  <a:pt x="18914" y="56908"/>
                  <a:pt x="26320" y="61178"/>
                </a:cubicBezTo>
                <a:cubicBezTo>
                  <a:pt x="30022" y="63312"/>
                  <a:pt x="33625" y="64447"/>
                  <a:pt x="36694" y="64447"/>
                </a:cubicBezTo>
                <a:cubicBezTo>
                  <a:pt x="39863" y="64447"/>
                  <a:pt x="42398" y="63279"/>
                  <a:pt x="44266" y="60944"/>
                </a:cubicBezTo>
                <a:cubicBezTo>
                  <a:pt x="46434" y="58242"/>
                  <a:pt x="47601" y="54072"/>
                  <a:pt x="47601" y="48902"/>
                </a:cubicBezTo>
                <a:cubicBezTo>
                  <a:pt x="47568" y="45099"/>
                  <a:pt x="47001" y="41297"/>
                  <a:pt x="45967" y="37627"/>
                </a:cubicBezTo>
                <a:cubicBezTo>
                  <a:pt x="45533" y="36160"/>
                  <a:pt x="45100" y="34725"/>
                  <a:pt x="44566" y="33258"/>
                </a:cubicBezTo>
                <a:cubicBezTo>
                  <a:pt x="43632" y="30656"/>
                  <a:pt x="42498" y="28154"/>
                  <a:pt x="41230" y="25719"/>
                </a:cubicBezTo>
                <a:cubicBezTo>
                  <a:pt x="40963" y="25218"/>
                  <a:pt x="40697" y="24718"/>
                  <a:pt x="40430" y="24218"/>
                </a:cubicBezTo>
                <a:cubicBezTo>
                  <a:pt x="39963" y="23384"/>
                  <a:pt x="39496" y="22550"/>
                  <a:pt x="39029" y="21749"/>
                </a:cubicBezTo>
                <a:cubicBezTo>
                  <a:pt x="37361" y="19014"/>
                  <a:pt x="35526" y="16412"/>
                  <a:pt x="33491" y="13944"/>
                </a:cubicBezTo>
                <a:cubicBezTo>
                  <a:pt x="33458" y="13944"/>
                  <a:pt x="33458" y="13910"/>
                  <a:pt x="33425" y="13877"/>
                </a:cubicBezTo>
                <a:cubicBezTo>
                  <a:pt x="32090" y="12309"/>
                  <a:pt x="30689" y="10775"/>
                  <a:pt x="29222" y="9374"/>
                </a:cubicBezTo>
                <a:cubicBezTo>
                  <a:pt x="28188" y="8373"/>
                  <a:pt x="27120" y="7439"/>
                  <a:pt x="26019" y="6538"/>
                </a:cubicBezTo>
                <a:cubicBezTo>
                  <a:pt x="25552" y="6172"/>
                  <a:pt x="25085" y="5838"/>
                  <a:pt x="24618" y="5504"/>
                </a:cubicBezTo>
                <a:cubicBezTo>
                  <a:pt x="24085" y="5071"/>
                  <a:pt x="23518" y="4704"/>
                  <a:pt x="22951" y="4304"/>
                </a:cubicBezTo>
                <a:cubicBezTo>
                  <a:pt x="22383" y="3937"/>
                  <a:pt x="21816" y="3603"/>
                  <a:pt x="21283" y="3269"/>
                </a:cubicBezTo>
                <a:cubicBezTo>
                  <a:pt x="17547" y="1135"/>
                  <a:pt x="13977" y="34"/>
                  <a:pt x="10909" y="0"/>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5"/>
          <p:cNvSpPr/>
          <p:nvPr/>
        </p:nvSpPr>
        <p:spPr>
          <a:xfrm>
            <a:off x="7356437" y="2695028"/>
            <a:ext cx="321780" cy="345919"/>
          </a:xfrm>
          <a:custGeom>
            <a:rect b="b" l="l" r="r" t="t"/>
            <a:pathLst>
              <a:path extrusionOk="0" h="26553" w="24719">
                <a:moveTo>
                  <a:pt x="12176" y="1"/>
                </a:moveTo>
                <a:cubicBezTo>
                  <a:pt x="9074" y="5505"/>
                  <a:pt x="1" y="9574"/>
                  <a:pt x="1" y="9574"/>
                </a:cubicBezTo>
                <a:lnTo>
                  <a:pt x="9574" y="26553"/>
                </a:lnTo>
                <a:cubicBezTo>
                  <a:pt x="13513" y="24470"/>
                  <a:pt x="18278" y="21878"/>
                  <a:pt x="24271" y="21878"/>
                </a:cubicBezTo>
                <a:cubicBezTo>
                  <a:pt x="24419" y="21878"/>
                  <a:pt x="24568" y="21880"/>
                  <a:pt x="24718" y="21883"/>
                </a:cubicBezTo>
                <a:cubicBezTo>
                  <a:pt x="24552" y="21416"/>
                  <a:pt x="24385" y="20916"/>
                  <a:pt x="24218" y="20449"/>
                </a:cubicBezTo>
                <a:cubicBezTo>
                  <a:pt x="23251" y="17847"/>
                  <a:pt x="22150" y="15345"/>
                  <a:pt x="20882" y="12910"/>
                </a:cubicBezTo>
                <a:cubicBezTo>
                  <a:pt x="20615" y="12409"/>
                  <a:pt x="20349" y="11909"/>
                  <a:pt x="20082" y="11409"/>
                </a:cubicBezTo>
                <a:cubicBezTo>
                  <a:pt x="19615" y="10575"/>
                  <a:pt x="19148" y="9741"/>
                  <a:pt x="18647" y="8940"/>
                </a:cubicBezTo>
                <a:cubicBezTo>
                  <a:pt x="17013" y="6205"/>
                  <a:pt x="15178" y="3603"/>
                  <a:pt x="13143" y="1135"/>
                </a:cubicBezTo>
                <a:cubicBezTo>
                  <a:pt x="13143" y="1135"/>
                  <a:pt x="13110" y="1101"/>
                  <a:pt x="13077" y="1068"/>
                </a:cubicBezTo>
                <a:cubicBezTo>
                  <a:pt x="12776" y="701"/>
                  <a:pt x="12476" y="368"/>
                  <a:pt x="12176"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grpSp>
        <p:nvGrpSpPr>
          <p:cNvPr id="396" name="Google Shape;396;p6"/>
          <p:cNvGrpSpPr/>
          <p:nvPr/>
        </p:nvGrpSpPr>
        <p:grpSpPr>
          <a:xfrm>
            <a:off x="338434" y="1583898"/>
            <a:ext cx="3067649" cy="2826161"/>
            <a:chOff x="206177" y="1583868"/>
            <a:chExt cx="2763399" cy="2545862"/>
          </a:xfrm>
        </p:grpSpPr>
        <p:sp>
          <p:nvSpPr>
            <p:cNvPr id="397" name="Google Shape;397;p6"/>
            <p:cNvSpPr/>
            <p:nvPr/>
          </p:nvSpPr>
          <p:spPr>
            <a:xfrm flipH="1">
              <a:off x="206177" y="2717824"/>
              <a:ext cx="2763399" cy="1411906"/>
            </a:xfrm>
            <a:custGeom>
              <a:rect b="b" l="l" r="r" t="t"/>
              <a:pathLst>
                <a:path extrusionOk="0" h="102275" w="200210">
                  <a:moveTo>
                    <a:pt x="100105" y="1"/>
                  </a:moveTo>
                  <a:cubicBezTo>
                    <a:pt x="44799" y="1"/>
                    <a:pt x="0" y="22917"/>
                    <a:pt x="0" y="51138"/>
                  </a:cubicBezTo>
                  <a:cubicBezTo>
                    <a:pt x="0" y="79391"/>
                    <a:pt x="44799" y="102274"/>
                    <a:pt x="100105" y="102274"/>
                  </a:cubicBezTo>
                  <a:cubicBezTo>
                    <a:pt x="155378" y="102274"/>
                    <a:pt x="200210" y="79391"/>
                    <a:pt x="200210" y="51138"/>
                  </a:cubicBezTo>
                  <a:cubicBezTo>
                    <a:pt x="200210" y="22917"/>
                    <a:pt x="155378" y="1"/>
                    <a:pt x="100105"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98" name="Google Shape;398;p6"/>
            <p:cNvSpPr/>
            <p:nvPr/>
          </p:nvSpPr>
          <p:spPr>
            <a:xfrm flipH="1">
              <a:off x="829629" y="3498288"/>
              <a:ext cx="675642" cy="355323"/>
            </a:xfrm>
            <a:custGeom>
              <a:rect b="b" l="l" r="r" t="t"/>
              <a:pathLst>
                <a:path extrusionOk="0" h="21729" w="41330">
                  <a:moveTo>
                    <a:pt x="20916" y="1"/>
                  </a:moveTo>
                  <a:cubicBezTo>
                    <a:pt x="15982" y="1"/>
                    <a:pt x="11034" y="1119"/>
                    <a:pt x="7305" y="3343"/>
                  </a:cubicBezTo>
                  <a:cubicBezTo>
                    <a:pt x="0" y="7646"/>
                    <a:pt x="67" y="14517"/>
                    <a:pt x="7472" y="18687"/>
                  </a:cubicBezTo>
                  <a:cubicBezTo>
                    <a:pt x="11064" y="20719"/>
                    <a:pt x="15733" y="21729"/>
                    <a:pt x="20422" y="21729"/>
                  </a:cubicBezTo>
                  <a:cubicBezTo>
                    <a:pt x="25356" y="21729"/>
                    <a:pt x="30312" y="20610"/>
                    <a:pt x="34058" y="18387"/>
                  </a:cubicBezTo>
                  <a:cubicBezTo>
                    <a:pt x="41330" y="14084"/>
                    <a:pt x="41263" y="7212"/>
                    <a:pt x="33891" y="3043"/>
                  </a:cubicBezTo>
                  <a:cubicBezTo>
                    <a:pt x="30283" y="1011"/>
                    <a:pt x="25605" y="1"/>
                    <a:pt x="20916"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99" name="Google Shape;399;p6"/>
            <p:cNvSpPr/>
            <p:nvPr/>
          </p:nvSpPr>
          <p:spPr>
            <a:xfrm flipH="1">
              <a:off x="1296955" y="1583868"/>
              <a:ext cx="1195869" cy="2037309"/>
            </a:xfrm>
            <a:custGeom>
              <a:rect b="b" l="l" r="r" t="t"/>
              <a:pathLst>
                <a:path extrusionOk="0" h="124587" w="73153">
                  <a:moveTo>
                    <a:pt x="70749" y="0"/>
                  </a:moveTo>
                  <a:cubicBezTo>
                    <a:pt x="70509" y="0"/>
                    <a:pt x="70274" y="76"/>
                    <a:pt x="70084" y="229"/>
                  </a:cubicBezTo>
                  <a:lnTo>
                    <a:pt x="1735" y="39690"/>
                  </a:lnTo>
                  <a:cubicBezTo>
                    <a:pt x="734" y="40324"/>
                    <a:pt x="101" y="41425"/>
                    <a:pt x="67" y="42592"/>
                  </a:cubicBezTo>
                  <a:lnTo>
                    <a:pt x="67" y="122616"/>
                  </a:lnTo>
                  <a:cubicBezTo>
                    <a:pt x="0" y="123050"/>
                    <a:pt x="201" y="123450"/>
                    <a:pt x="568" y="123717"/>
                  </a:cubicBezTo>
                  <a:lnTo>
                    <a:pt x="1902" y="124484"/>
                  </a:lnTo>
                  <a:cubicBezTo>
                    <a:pt x="2063" y="124552"/>
                    <a:pt x="2230" y="124586"/>
                    <a:pt x="2396" y="124586"/>
                  </a:cubicBezTo>
                  <a:cubicBezTo>
                    <a:pt x="2641" y="124586"/>
                    <a:pt x="2884" y="124510"/>
                    <a:pt x="3103" y="124351"/>
                  </a:cubicBezTo>
                  <a:lnTo>
                    <a:pt x="71418" y="84889"/>
                  </a:lnTo>
                  <a:cubicBezTo>
                    <a:pt x="72419" y="84256"/>
                    <a:pt x="73053" y="83155"/>
                    <a:pt x="73086" y="81987"/>
                  </a:cubicBezTo>
                  <a:lnTo>
                    <a:pt x="73086" y="1963"/>
                  </a:lnTo>
                  <a:cubicBezTo>
                    <a:pt x="73153" y="1530"/>
                    <a:pt x="72953" y="1096"/>
                    <a:pt x="72586" y="863"/>
                  </a:cubicBezTo>
                  <a:lnTo>
                    <a:pt x="71285" y="129"/>
                  </a:lnTo>
                  <a:cubicBezTo>
                    <a:pt x="71113" y="43"/>
                    <a:pt x="70929" y="0"/>
                    <a:pt x="70749"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0" name="Google Shape;400;p6"/>
            <p:cNvSpPr/>
            <p:nvPr/>
          </p:nvSpPr>
          <p:spPr>
            <a:xfrm flipH="1">
              <a:off x="1298050" y="1596427"/>
              <a:ext cx="1171871" cy="2025731"/>
            </a:xfrm>
            <a:custGeom>
              <a:rect b="b" l="l" r="r" t="t"/>
              <a:pathLst>
                <a:path extrusionOk="0" h="123879" w="71685">
                  <a:moveTo>
                    <a:pt x="70763" y="0"/>
                  </a:moveTo>
                  <a:cubicBezTo>
                    <a:pt x="70540" y="0"/>
                    <a:pt x="70287" y="74"/>
                    <a:pt x="70017" y="228"/>
                  </a:cubicBezTo>
                  <a:lnTo>
                    <a:pt x="1668" y="39723"/>
                  </a:lnTo>
                  <a:cubicBezTo>
                    <a:pt x="701" y="40357"/>
                    <a:pt x="67" y="41458"/>
                    <a:pt x="0" y="42625"/>
                  </a:cubicBezTo>
                  <a:lnTo>
                    <a:pt x="0" y="122682"/>
                  </a:lnTo>
                  <a:cubicBezTo>
                    <a:pt x="0" y="123440"/>
                    <a:pt x="387" y="123878"/>
                    <a:pt x="933" y="123878"/>
                  </a:cubicBezTo>
                  <a:cubicBezTo>
                    <a:pt x="1156" y="123878"/>
                    <a:pt x="1407" y="123805"/>
                    <a:pt x="1668" y="123650"/>
                  </a:cubicBezTo>
                  <a:lnTo>
                    <a:pt x="70017" y="84188"/>
                  </a:lnTo>
                  <a:cubicBezTo>
                    <a:pt x="71018" y="83554"/>
                    <a:pt x="71618" y="82454"/>
                    <a:pt x="71685" y="81286"/>
                  </a:cubicBezTo>
                  <a:lnTo>
                    <a:pt x="71685" y="1229"/>
                  </a:lnTo>
                  <a:cubicBezTo>
                    <a:pt x="71685" y="446"/>
                    <a:pt x="71314" y="0"/>
                    <a:pt x="70763"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1" name="Google Shape;401;p6"/>
            <p:cNvSpPr/>
            <p:nvPr/>
          </p:nvSpPr>
          <p:spPr>
            <a:xfrm flipH="1">
              <a:off x="1298050" y="1596198"/>
              <a:ext cx="1171871" cy="2025290"/>
            </a:xfrm>
            <a:custGeom>
              <a:rect b="b" l="l" r="r" t="t"/>
              <a:pathLst>
                <a:path extrusionOk="0" h="123852" w="71685">
                  <a:moveTo>
                    <a:pt x="70712" y="1"/>
                  </a:moveTo>
                  <a:cubicBezTo>
                    <a:pt x="70578" y="1"/>
                    <a:pt x="70435" y="25"/>
                    <a:pt x="70284" y="75"/>
                  </a:cubicBezTo>
                  <a:cubicBezTo>
                    <a:pt x="70317" y="175"/>
                    <a:pt x="70317" y="309"/>
                    <a:pt x="70317" y="409"/>
                  </a:cubicBezTo>
                  <a:lnTo>
                    <a:pt x="70317" y="80466"/>
                  </a:lnTo>
                  <a:cubicBezTo>
                    <a:pt x="70251" y="81667"/>
                    <a:pt x="69650" y="82734"/>
                    <a:pt x="68649" y="83402"/>
                  </a:cubicBezTo>
                  <a:lnTo>
                    <a:pt x="301" y="122830"/>
                  </a:lnTo>
                  <a:cubicBezTo>
                    <a:pt x="201" y="122896"/>
                    <a:pt x="101" y="122930"/>
                    <a:pt x="0" y="122997"/>
                  </a:cubicBezTo>
                  <a:cubicBezTo>
                    <a:pt x="113" y="123539"/>
                    <a:pt x="456" y="123852"/>
                    <a:pt x="925" y="123852"/>
                  </a:cubicBezTo>
                  <a:cubicBezTo>
                    <a:pt x="1148" y="123852"/>
                    <a:pt x="1399" y="123781"/>
                    <a:pt x="1668" y="123630"/>
                  </a:cubicBezTo>
                  <a:lnTo>
                    <a:pt x="70017" y="84202"/>
                  </a:lnTo>
                  <a:cubicBezTo>
                    <a:pt x="71018" y="83535"/>
                    <a:pt x="71618" y="82434"/>
                    <a:pt x="71685" y="81267"/>
                  </a:cubicBezTo>
                  <a:lnTo>
                    <a:pt x="71685" y="1209"/>
                  </a:lnTo>
                  <a:cubicBezTo>
                    <a:pt x="71685" y="451"/>
                    <a:pt x="71289" y="1"/>
                    <a:pt x="70712"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2" name="Google Shape;402;p6"/>
            <p:cNvSpPr/>
            <p:nvPr/>
          </p:nvSpPr>
          <p:spPr>
            <a:xfrm flipH="1">
              <a:off x="1325301" y="1600139"/>
              <a:ext cx="1148984" cy="2001366"/>
            </a:xfrm>
            <a:custGeom>
              <a:rect b="b" l="l" r="r" t="t"/>
              <a:pathLst>
                <a:path extrusionOk="0" h="122389" w="70285">
                  <a:moveTo>
                    <a:pt x="70284" y="1"/>
                  </a:moveTo>
                  <a:lnTo>
                    <a:pt x="52605" y="10008"/>
                  </a:lnTo>
                  <a:lnTo>
                    <a:pt x="34992" y="20049"/>
                  </a:lnTo>
                  <a:lnTo>
                    <a:pt x="17380" y="30189"/>
                  </a:lnTo>
                  <a:lnTo>
                    <a:pt x="8573" y="35260"/>
                  </a:lnTo>
                  <a:lnTo>
                    <a:pt x="4170" y="37795"/>
                  </a:lnTo>
                  <a:lnTo>
                    <a:pt x="2002" y="39062"/>
                  </a:lnTo>
                  <a:cubicBezTo>
                    <a:pt x="1802" y="39162"/>
                    <a:pt x="1635" y="39296"/>
                    <a:pt x="1468" y="39429"/>
                  </a:cubicBezTo>
                  <a:cubicBezTo>
                    <a:pt x="1268" y="39596"/>
                    <a:pt x="1101" y="39729"/>
                    <a:pt x="968" y="39930"/>
                  </a:cubicBezTo>
                  <a:cubicBezTo>
                    <a:pt x="668" y="40263"/>
                    <a:pt x="434" y="40663"/>
                    <a:pt x="267" y="41097"/>
                  </a:cubicBezTo>
                  <a:cubicBezTo>
                    <a:pt x="101" y="41531"/>
                    <a:pt x="1" y="41964"/>
                    <a:pt x="1" y="42431"/>
                  </a:cubicBezTo>
                  <a:lnTo>
                    <a:pt x="1" y="51338"/>
                  </a:lnTo>
                  <a:lnTo>
                    <a:pt x="1" y="61478"/>
                  </a:lnTo>
                  <a:lnTo>
                    <a:pt x="67" y="81793"/>
                  </a:lnTo>
                  <a:lnTo>
                    <a:pt x="134" y="102074"/>
                  </a:lnTo>
                  <a:lnTo>
                    <a:pt x="301" y="122389"/>
                  </a:lnTo>
                  <a:lnTo>
                    <a:pt x="434" y="102074"/>
                  </a:lnTo>
                  <a:lnTo>
                    <a:pt x="501" y="81793"/>
                  </a:lnTo>
                  <a:lnTo>
                    <a:pt x="568" y="61478"/>
                  </a:lnTo>
                  <a:lnTo>
                    <a:pt x="568" y="51304"/>
                  </a:lnTo>
                  <a:lnTo>
                    <a:pt x="568" y="46234"/>
                  </a:lnTo>
                  <a:lnTo>
                    <a:pt x="568" y="42431"/>
                  </a:lnTo>
                  <a:cubicBezTo>
                    <a:pt x="568" y="42064"/>
                    <a:pt x="634" y="41664"/>
                    <a:pt x="801" y="41331"/>
                  </a:cubicBezTo>
                  <a:cubicBezTo>
                    <a:pt x="1068" y="40597"/>
                    <a:pt x="1602" y="39963"/>
                    <a:pt x="2302" y="39596"/>
                  </a:cubicBezTo>
                  <a:lnTo>
                    <a:pt x="4504" y="38362"/>
                  </a:lnTo>
                  <a:lnTo>
                    <a:pt x="8907" y="35827"/>
                  </a:lnTo>
                  <a:lnTo>
                    <a:pt x="17680" y="30723"/>
                  </a:lnTo>
                  <a:lnTo>
                    <a:pt x="35259" y="20549"/>
                  </a:lnTo>
                  <a:lnTo>
                    <a:pt x="52772" y="10308"/>
                  </a:lnTo>
                  <a:lnTo>
                    <a:pt x="70284"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3" name="Google Shape;403;p6"/>
            <p:cNvSpPr/>
            <p:nvPr/>
          </p:nvSpPr>
          <p:spPr>
            <a:xfrm flipH="1">
              <a:off x="1816086" y="2034379"/>
              <a:ext cx="544780" cy="774176"/>
            </a:xfrm>
            <a:custGeom>
              <a:rect b="b" l="l" r="r" t="t"/>
              <a:pathLst>
                <a:path extrusionOk="0" h="47343" w="33325">
                  <a:moveTo>
                    <a:pt x="32848" y="0"/>
                  </a:moveTo>
                  <a:cubicBezTo>
                    <a:pt x="32730" y="0"/>
                    <a:pt x="32597" y="42"/>
                    <a:pt x="32457" y="132"/>
                  </a:cubicBezTo>
                  <a:lnTo>
                    <a:pt x="902" y="18345"/>
                  </a:lnTo>
                  <a:cubicBezTo>
                    <a:pt x="368" y="18678"/>
                    <a:pt x="34" y="19279"/>
                    <a:pt x="1" y="19879"/>
                  </a:cubicBezTo>
                  <a:lnTo>
                    <a:pt x="1" y="46698"/>
                  </a:lnTo>
                  <a:cubicBezTo>
                    <a:pt x="1" y="47107"/>
                    <a:pt x="209" y="47342"/>
                    <a:pt x="512" y="47342"/>
                  </a:cubicBezTo>
                  <a:cubicBezTo>
                    <a:pt x="629" y="47342"/>
                    <a:pt x="762" y="47307"/>
                    <a:pt x="902" y="47232"/>
                  </a:cubicBezTo>
                  <a:lnTo>
                    <a:pt x="32457" y="28986"/>
                  </a:lnTo>
                  <a:cubicBezTo>
                    <a:pt x="32958" y="28652"/>
                    <a:pt x="33291" y="28085"/>
                    <a:pt x="33325" y="27451"/>
                  </a:cubicBezTo>
                  <a:lnTo>
                    <a:pt x="33325" y="632"/>
                  </a:lnTo>
                  <a:cubicBezTo>
                    <a:pt x="33325" y="234"/>
                    <a:pt x="33127" y="0"/>
                    <a:pt x="32848"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4" name="Google Shape;404;p6"/>
            <p:cNvSpPr/>
            <p:nvPr/>
          </p:nvSpPr>
          <p:spPr>
            <a:xfrm flipH="1">
              <a:off x="2298680" y="2693058"/>
              <a:ext cx="13650" cy="29696"/>
            </a:xfrm>
            <a:custGeom>
              <a:rect b="b" l="l" r="r" t="t"/>
              <a:pathLst>
                <a:path extrusionOk="0" h="1816" w="835">
                  <a:moveTo>
                    <a:pt x="514" y="322"/>
                  </a:moveTo>
                  <a:cubicBezTo>
                    <a:pt x="534" y="322"/>
                    <a:pt x="551" y="331"/>
                    <a:pt x="568" y="347"/>
                  </a:cubicBezTo>
                  <a:cubicBezTo>
                    <a:pt x="601" y="414"/>
                    <a:pt x="634" y="514"/>
                    <a:pt x="634" y="581"/>
                  </a:cubicBezTo>
                  <a:lnTo>
                    <a:pt x="634" y="781"/>
                  </a:lnTo>
                  <a:lnTo>
                    <a:pt x="634" y="981"/>
                  </a:lnTo>
                  <a:cubicBezTo>
                    <a:pt x="634" y="1081"/>
                    <a:pt x="601" y="1181"/>
                    <a:pt x="568" y="1281"/>
                  </a:cubicBezTo>
                  <a:cubicBezTo>
                    <a:pt x="534" y="1348"/>
                    <a:pt x="501" y="1415"/>
                    <a:pt x="434" y="1448"/>
                  </a:cubicBezTo>
                  <a:cubicBezTo>
                    <a:pt x="384" y="1482"/>
                    <a:pt x="351" y="1498"/>
                    <a:pt x="326" y="1498"/>
                  </a:cubicBezTo>
                  <a:cubicBezTo>
                    <a:pt x="301" y="1498"/>
                    <a:pt x="284" y="1482"/>
                    <a:pt x="268" y="1448"/>
                  </a:cubicBezTo>
                  <a:cubicBezTo>
                    <a:pt x="234" y="1381"/>
                    <a:pt x="201" y="1315"/>
                    <a:pt x="234" y="1215"/>
                  </a:cubicBezTo>
                  <a:lnTo>
                    <a:pt x="234" y="1015"/>
                  </a:lnTo>
                  <a:lnTo>
                    <a:pt x="234" y="814"/>
                  </a:lnTo>
                  <a:cubicBezTo>
                    <a:pt x="234" y="714"/>
                    <a:pt x="234" y="614"/>
                    <a:pt x="268" y="548"/>
                  </a:cubicBezTo>
                  <a:cubicBezTo>
                    <a:pt x="301" y="447"/>
                    <a:pt x="368" y="381"/>
                    <a:pt x="434" y="347"/>
                  </a:cubicBezTo>
                  <a:cubicBezTo>
                    <a:pt x="468" y="331"/>
                    <a:pt x="493" y="322"/>
                    <a:pt x="514" y="322"/>
                  </a:cubicBezTo>
                  <a:close/>
                  <a:moveTo>
                    <a:pt x="652" y="0"/>
                  </a:moveTo>
                  <a:cubicBezTo>
                    <a:pt x="637" y="0"/>
                    <a:pt x="621" y="4"/>
                    <a:pt x="601" y="14"/>
                  </a:cubicBezTo>
                  <a:cubicBezTo>
                    <a:pt x="534" y="14"/>
                    <a:pt x="468" y="14"/>
                    <a:pt x="434" y="47"/>
                  </a:cubicBezTo>
                  <a:cubicBezTo>
                    <a:pt x="334" y="81"/>
                    <a:pt x="301" y="147"/>
                    <a:pt x="234" y="214"/>
                  </a:cubicBezTo>
                  <a:cubicBezTo>
                    <a:pt x="167" y="281"/>
                    <a:pt x="134" y="347"/>
                    <a:pt x="101" y="414"/>
                  </a:cubicBezTo>
                  <a:cubicBezTo>
                    <a:pt x="67" y="514"/>
                    <a:pt x="67" y="581"/>
                    <a:pt x="34" y="681"/>
                  </a:cubicBezTo>
                  <a:cubicBezTo>
                    <a:pt x="34" y="748"/>
                    <a:pt x="1" y="848"/>
                    <a:pt x="1" y="948"/>
                  </a:cubicBezTo>
                  <a:lnTo>
                    <a:pt x="1" y="1148"/>
                  </a:lnTo>
                  <a:lnTo>
                    <a:pt x="1" y="1348"/>
                  </a:lnTo>
                  <a:cubicBezTo>
                    <a:pt x="1" y="1415"/>
                    <a:pt x="34" y="1515"/>
                    <a:pt x="34" y="1582"/>
                  </a:cubicBezTo>
                  <a:cubicBezTo>
                    <a:pt x="34" y="1648"/>
                    <a:pt x="67" y="1715"/>
                    <a:pt x="101" y="1748"/>
                  </a:cubicBezTo>
                  <a:cubicBezTo>
                    <a:pt x="134" y="1782"/>
                    <a:pt x="201" y="1815"/>
                    <a:pt x="234" y="1815"/>
                  </a:cubicBezTo>
                  <a:cubicBezTo>
                    <a:pt x="301" y="1815"/>
                    <a:pt x="368" y="1782"/>
                    <a:pt x="434" y="1748"/>
                  </a:cubicBezTo>
                  <a:cubicBezTo>
                    <a:pt x="501" y="1715"/>
                    <a:pt x="568" y="1648"/>
                    <a:pt x="601" y="1582"/>
                  </a:cubicBezTo>
                  <a:cubicBezTo>
                    <a:pt x="668" y="1548"/>
                    <a:pt x="701" y="1448"/>
                    <a:pt x="735" y="1381"/>
                  </a:cubicBezTo>
                  <a:cubicBezTo>
                    <a:pt x="768" y="1315"/>
                    <a:pt x="801" y="1215"/>
                    <a:pt x="801" y="1148"/>
                  </a:cubicBezTo>
                  <a:cubicBezTo>
                    <a:pt x="835" y="1048"/>
                    <a:pt x="835" y="981"/>
                    <a:pt x="835" y="881"/>
                  </a:cubicBezTo>
                  <a:lnTo>
                    <a:pt x="835" y="447"/>
                  </a:lnTo>
                  <a:cubicBezTo>
                    <a:pt x="835" y="381"/>
                    <a:pt x="835" y="314"/>
                    <a:pt x="801" y="214"/>
                  </a:cubicBezTo>
                  <a:cubicBezTo>
                    <a:pt x="801" y="147"/>
                    <a:pt x="768" y="114"/>
                    <a:pt x="735" y="47"/>
                  </a:cubicBezTo>
                  <a:cubicBezTo>
                    <a:pt x="711" y="24"/>
                    <a:pt x="687" y="0"/>
                    <a:pt x="652"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5" name="Google Shape;405;p6"/>
            <p:cNvSpPr/>
            <p:nvPr/>
          </p:nvSpPr>
          <p:spPr>
            <a:xfrm flipH="1">
              <a:off x="1866698" y="2457304"/>
              <a:ext cx="398192" cy="231617"/>
            </a:xfrm>
            <a:custGeom>
              <a:rect b="b" l="l" r="r" t="t"/>
              <a:pathLst>
                <a:path extrusionOk="0" h="14164" w="24358">
                  <a:moveTo>
                    <a:pt x="24076" y="1"/>
                  </a:moveTo>
                  <a:cubicBezTo>
                    <a:pt x="24048" y="1"/>
                    <a:pt x="24017" y="7"/>
                    <a:pt x="23985" y="21"/>
                  </a:cubicBezTo>
                  <a:lnTo>
                    <a:pt x="134" y="13797"/>
                  </a:lnTo>
                  <a:cubicBezTo>
                    <a:pt x="34" y="13830"/>
                    <a:pt x="1" y="13964"/>
                    <a:pt x="67" y="14064"/>
                  </a:cubicBezTo>
                  <a:cubicBezTo>
                    <a:pt x="101" y="14131"/>
                    <a:pt x="168" y="14164"/>
                    <a:pt x="234" y="14164"/>
                  </a:cubicBezTo>
                  <a:cubicBezTo>
                    <a:pt x="268" y="14164"/>
                    <a:pt x="301" y="14164"/>
                    <a:pt x="334" y="14131"/>
                  </a:cubicBezTo>
                  <a:lnTo>
                    <a:pt x="24185" y="387"/>
                  </a:lnTo>
                  <a:cubicBezTo>
                    <a:pt x="24357" y="244"/>
                    <a:pt x="24257" y="1"/>
                    <a:pt x="24076"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6" name="Google Shape;406;p6"/>
            <p:cNvSpPr/>
            <p:nvPr/>
          </p:nvSpPr>
          <p:spPr>
            <a:xfrm flipH="1">
              <a:off x="2309584" y="2589629"/>
              <a:ext cx="9285" cy="27848"/>
            </a:xfrm>
            <a:custGeom>
              <a:rect b="b" l="l" r="r" t="t"/>
              <a:pathLst>
                <a:path extrusionOk="0" h="1703" w="568">
                  <a:moveTo>
                    <a:pt x="534" y="1"/>
                  </a:moveTo>
                  <a:lnTo>
                    <a:pt x="401" y="68"/>
                  </a:lnTo>
                  <a:cubicBezTo>
                    <a:pt x="401" y="68"/>
                    <a:pt x="367" y="68"/>
                    <a:pt x="367" y="101"/>
                  </a:cubicBezTo>
                  <a:lnTo>
                    <a:pt x="334" y="134"/>
                  </a:lnTo>
                  <a:lnTo>
                    <a:pt x="0" y="735"/>
                  </a:lnTo>
                  <a:cubicBezTo>
                    <a:pt x="0" y="735"/>
                    <a:pt x="0" y="768"/>
                    <a:pt x="0" y="768"/>
                  </a:cubicBezTo>
                  <a:cubicBezTo>
                    <a:pt x="0" y="802"/>
                    <a:pt x="0" y="802"/>
                    <a:pt x="0" y="802"/>
                  </a:cubicBezTo>
                  <a:lnTo>
                    <a:pt x="100" y="902"/>
                  </a:lnTo>
                  <a:cubicBezTo>
                    <a:pt x="100" y="918"/>
                    <a:pt x="100" y="927"/>
                    <a:pt x="105" y="927"/>
                  </a:cubicBezTo>
                  <a:cubicBezTo>
                    <a:pt x="109" y="927"/>
                    <a:pt x="117" y="918"/>
                    <a:pt x="134" y="902"/>
                  </a:cubicBezTo>
                  <a:lnTo>
                    <a:pt x="367" y="501"/>
                  </a:lnTo>
                  <a:lnTo>
                    <a:pt x="367" y="1669"/>
                  </a:lnTo>
                  <a:cubicBezTo>
                    <a:pt x="367" y="1669"/>
                    <a:pt x="367" y="1702"/>
                    <a:pt x="367" y="1702"/>
                  </a:cubicBezTo>
                  <a:lnTo>
                    <a:pt x="401" y="1702"/>
                  </a:lnTo>
                  <a:lnTo>
                    <a:pt x="534" y="1635"/>
                  </a:lnTo>
                  <a:cubicBezTo>
                    <a:pt x="534" y="1635"/>
                    <a:pt x="534" y="1602"/>
                    <a:pt x="534" y="1602"/>
                  </a:cubicBezTo>
                  <a:cubicBezTo>
                    <a:pt x="534" y="1569"/>
                    <a:pt x="534" y="1569"/>
                    <a:pt x="534" y="1535"/>
                  </a:cubicBezTo>
                  <a:lnTo>
                    <a:pt x="534" y="34"/>
                  </a:lnTo>
                  <a:cubicBezTo>
                    <a:pt x="567" y="1"/>
                    <a:pt x="567" y="1"/>
                    <a:pt x="534"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7" name="Google Shape;407;p6"/>
            <p:cNvSpPr/>
            <p:nvPr/>
          </p:nvSpPr>
          <p:spPr>
            <a:xfrm flipH="1">
              <a:off x="2293220" y="2581992"/>
              <a:ext cx="13111" cy="29484"/>
            </a:xfrm>
            <a:custGeom>
              <a:rect b="b" l="l" r="r" t="t"/>
              <a:pathLst>
                <a:path extrusionOk="0" h="1803" w="802">
                  <a:moveTo>
                    <a:pt x="497" y="318"/>
                  </a:moveTo>
                  <a:cubicBezTo>
                    <a:pt x="526" y="318"/>
                    <a:pt x="551" y="335"/>
                    <a:pt x="568" y="368"/>
                  </a:cubicBezTo>
                  <a:cubicBezTo>
                    <a:pt x="601" y="435"/>
                    <a:pt x="601" y="501"/>
                    <a:pt x="601" y="601"/>
                  </a:cubicBezTo>
                  <a:lnTo>
                    <a:pt x="601" y="968"/>
                  </a:lnTo>
                  <a:cubicBezTo>
                    <a:pt x="601" y="1068"/>
                    <a:pt x="601" y="1168"/>
                    <a:pt x="568" y="1269"/>
                  </a:cubicBezTo>
                  <a:cubicBezTo>
                    <a:pt x="534" y="1335"/>
                    <a:pt x="468" y="1402"/>
                    <a:pt x="401" y="1469"/>
                  </a:cubicBezTo>
                  <a:cubicBezTo>
                    <a:pt x="368" y="1485"/>
                    <a:pt x="334" y="1494"/>
                    <a:pt x="305" y="1494"/>
                  </a:cubicBezTo>
                  <a:cubicBezTo>
                    <a:pt x="276" y="1494"/>
                    <a:pt x="251" y="1485"/>
                    <a:pt x="234" y="1469"/>
                  </a:cubicBezTo>
                  <a:cubicBezTo>
                    <a:pt x="201" y="1369"/>
                    <a:pt x="201" y="1302"/>
                    <a:pt x="201" y="1235"/>
                  </a:cubicBezTo>
                  <a:cubicBezTo>
                    <a:pt x="201" y="1168"/>
                    <a:pt x="201" y="1102"/>
                    <a:pt x="201" y="1035"/>
                  </a:cubicBezTo>
                  <a:lnTo>
                    <a:pt x="201" y="835"/>
                  </a:lnTo>
                  <a:cubicBezTo>
                    <a:pt x="201" y="735"/>
                    <a:pt x="234" y="635"/>
                    <a:pt x="234" y="535"/>
                  </a:cubicBezTo>
                  <a:cubicBezTo>
                    <a:pt x="267" y="468"/>
                    <a:pt x="334" y="401"/>
                    <a:pt x="401" y="368"/>
                  </a:cubicBezTo>
                  <a:cubicBezTo>
                    <a:pt x="434" y="335"/>
                    <a:pt x="468" y="318"/>
                    <a:pt x="497" y="318"/>
                  </a:cubicBezTo>
                  <a:close/>
                  <a:moveTo>
                    <a:pt x="601" y="1"/>
                  </a:moveTo>
                  <a:cubicBezTo>
                    <a:pt x="534" y="1"/>
                    <a:pt x="468" y="34"/>
                    <a:pt x="401" y="68"/>
                  </a:cubicBezTo>
                  <a:cubicBezTo>
                    <a:pt x="334" y="101"/>
                    <a:pt x="267" y="168"/>
                    <a:pt x="201" y="234"/>
                  </a:cubicBezTo>
                  <a:cubicBezTo>
                    <a:pt x="167" y="268"/>
                    <a:pt x="134" y="368"/>
                    <a:pt x="101" y="435"/>
                  </a:cubicBezTo>
                  <a:cubicBezTo>
                    <a:pt x="67" y="501"/>
                    <a:pt x="34" y="601"/>
                    <a:pt x="1" y="668"/>
                  </a:cubicBezTo>
                  <a:cubicBezTo>
                    <a:pt x="1" y="768"/>
                    <a:pt x="1" y="902"/>
                    <a:pt x="1" y="935"/>
                  </a:cubicBezTo>
                  <a:lnTo>
                    <a:pt x="1" y="1135"/>
                  </a:lnTo>
                  <a:lnTo>
                    <a:pt x="1" y="1369"/>
                  </a:lnTo>
                  <a:cubicBezTo>
                    <a:pt x="1" y="1435"/>
                    <a:pt x="1" y="1502"/>
                    <a:pt x="1" y="1602"/>
                  </a:cubicBezTo>
                  <a:cubicBezTo>
                    <a:pt x="34" y="1635"/>
                    <a:pt x="67" y="1702"/>
                    <a:pt x="101" y="1736"/>
                  </a:cubicBezTo>
                  <a:cubicBezTo>
                    <a:pt x="134" y="1769"/>
                    <a:pt x="167" y="1802"/>
                    <a:pt x="201" y="1802"/>
                  </a:cubicBezTo>
                  <a:cubicBezTo>
                    <a:pt x="267" y="1802"/>
                    <a:pt x="334" y="1802"/>
                    <a:pt x="401" y="1736"/>
                  </a:cubicBezTo>
                  <a:cubicBezTo>
                    <a:pt x="468" y="1702"/>
                    <a:pt x="534" y="1669"/>
                    <a:pt x="601" y="1602"/>
                  </a:cubicBezTo>
                  <a:cubicBezTo>
                    <a:pt x="634" y="1535"/>
                    <a:pt x="701" y="1469"/>
                    <a:pt x="701" y="1402"/>
                  </a:cubicBezTo>
                  <a:cubicBezTo>
                    <a:pt x="734" y="1302"/>
                    <a:pt x="768" y="1235"/>
                    <a:pt x="801" y="1135"/>
                  </a:cubicBezTo>
                  <a:cubicBezTo>
                    <a:pt x="801" y="1068"/>
                    <a:pt x="801" y="902"/>
                    <a:pt x="801" y="868"/>
                  </a:cubicBezTo>
                  <a:lnTo>
                    <a:pt x="801" y="768"/>
                  </a:lnTo>
                  <a:lnTo>
                    <a:pt x="801" y="568"/>
                  </a:lnTo>
                  <a:lnTo>
                    <a:pt x="801" y="468"/>
                  </a:lnTo>
                  <a:cubicBezTo>
                    <a:pt x="801" y="368"/>
                    <a:pt x="801" y="301"/>
                    <a:pt x="801" y="234"/>
                  </a:cubicBezTo>
                  <a:cubicBezTo>
                    <a:pt x="768" y="168"/>
                    <a:pt x="768" y="101"/>
                    <a:pt x="701" y="68"/>
                  </a:cubicBezTo>
                  <a:cubicBezTo>
                    <a:pt x="701" y="34"/>
                    <a:pt x="634" y="1"/>
                    <a:pt x="601"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8" name="Google Shape;408;p6"/>
            <p:cNvSpPr/>
            <p:nvPr/>
          </p:nvSpPr>
          <p:spPr>
            <a:xfrm flipH="1">
              <a:off x="1867335" y="2349427"/>
              <a:ext cx="398470" cy="231535"/>
            </a:xfrm>
            <a:custGeom>
              <a:rect b="b" l="l" r="r" t="t"/>
              <a:pathLst>
                <a:path extrusionOk="0" h="14159" w="24375">
                  <a:moveTo>
                    <a:pt x="24120" y="0"/>
                  </a:moveTo>
                  <a:cubicBezTo>
                    <a:pt x="24093" y="0"/>
                    <a:pt x="24066" y="4"/>
                    <a:pt x="24041" y="13"/>
                  </a:cubicBezTo>
                  <a:lnTo>
                    <a:pt x="190" y="13789"/>
                  </a:lnTo>
                  <a:cubicBezTo>
                    <a:pt x="0" y="13884"/>
                    <a:pt x="51" y="14159"/>
                    <a:pt x="255" y="14159"/>
                  </a:cubicBezTo>
                  <a:cubicBezTo>
                    <a:pt x="266" y="14159"/>
                    <a:pt x="278" y="14158"/>
                    <a:pt x="290" y="14156"/>
                  </a:cubicBezTo>
                  <a:lnTo>
                    <a:pt x="390" y="14156"/>
                  </a:lnTo>
                  <a:lnTo>
                    <a:pt x="24241" y="380"/>
                  </a:lnTo>
                  <a:cubicBezTo>
                    <a:pt x="24341" y="313"/>
                    <a:pt x="24374" y="213"/>
                    <a:pt x="24307" y="113"/>
                  </a:cubicBezTo>
                  <a:cubicBezTo>
                    <a:pt x="24282" y="38"/>
                    <a:pt x="24201" y="0"/>
                    <a:pt x="24120"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9" name="Google Shape;409;p6"/>
            <p:cNvSpPr/>
            <p:nvPr/>
          </p:nvSpPr>
          <p:spPr>
            <a:xfrm flipH="1">
              <a:off x="2307410" y="2482176"/>
              <a:ext cx="12555" cy="31658"/>
            </a:xfrm>
            <a:custGeom>
              <a:rect b="b" l="l" r="r" t="t"/>
              <a:pathLst>
                <a:path extrusionOk="0" h="1936" w="768">
                  <a:moveTo>
                    <a:pt x="568" y="1"/>
                  </a:moveTo>
                  <a:cubicBezTo>
                    <a:pt x="501" y="1"/>
                    <a:pt x="468" y="1"/>
                    <a:pt x="401" y="67"/>
                  </a:cubicBezTo>
                  <a:cubicBezTo>
                    <a:pt x="334" y="101"/>
                    <a:pt x="301" y="134"/>
                    <a:pt x="268" y="167"/>
                  </a:cubicBezTo>
                  <a:cubicBezTo>
                    <a:pt x="201" y="234"/>
                    <a:pt x="167" y="301"/>
                    <a:pt x="134" y="368"/>
                  </a:cubicBezTo>
                  <a:cubicBezTo>
                    <a:pt x="101" y="434"/>
                    <a:pt x="67" y="501"/>
                    <a:pt x="67" y="568"/>
                  </a:cubicBezTo>
                  <a:cubicBezTo>
                    <a:pt x="34" y="634"/>
                    <a:pt x="34" y="701"/>
                    <a:pt x="34" y="801"/>
                  </a:cubicBezTo>
                  <a:lnTo>
                    <a:pt x="34" y="835"/>
                  </a:lnTo>
                  <a:lnTo>
                    <a:pt x="67" y="835"/>
                  </a:lnTo>
                  <a:lnTo>
                    <a:pt x="167" y="768"/>
                  </a:lnTo>
                  <a:cubicBezTo>
                    <a:pt x="201" y="768"/>
                    <a:pt x="201" y="734"/>
                    <a:pt x="201" y="734"/>
                  </a:cubicBezTo>
                  <a:cubicBezTo>
                    <a:pt x="201" y="701"/>
                    <a:pt x="201" y="701"/>
                    <a:pt x="201" y="668"/>
                  </a:cubicBezTo>
                  <a:cubicBezTo>
                    <a:pt x="201" y="601"/>
                    <a:pt x="234" y="534"/>
                    <a:pt x="268" y="468"/>
                  </a:cubicBezTo>
                  <a:cubicBezTo>
                    <a:pt x="268" y="434"/>
                    <a:pt x="334" y="368"/>
                    <a:pt x="368" y="334"/>
                  </a:cubicBezTo>
                  <a:cubicBezTo>
                    <a:pt x="401" y="317"/>
                    <a:pt x="434" y="309"/>
                    <a:pt x="459" y="309"/>
                  </a:cubicBezTo>
                  <a:cubicBezTo>
                    <a:pt x="484" y="309"/>
                    <a:pt x="501" y="317"/>
                    <a:pt x="501" y="334"/>
                  </a:cubicBezTo>
                  <a:cubicBezTo>
                    <a:pt x="534" y="368"/>
                    <a:pt x="568" y="434"/>
                    <a:pt x="534" y="501"/>
                  </a:cubicBezTo>
                  <a:cubicBezTo>
                    <a:pt x="534" y="534"/>
                    <a:pt x="534" y="568"/>
                    <a:pt x="534" y="601"/>
                  </a:cubicBezTo>
                  <a:cubicBezTo>
                    <a:pt x="534" y="668"/>
                    <a:pt x="501" y="701"/>
                    <a:pt x="501" y="734"/>
                  </a:cubicBezTo>
                  <a:lnTo>
                    <a:pt x="1" y="1602"/>
                  </a:lnTo>
                  <a:cubicBezTo>
                    <a:pt x="1" y="1635"/>
                    <a:pt x="1" y="1635"/>
                    <a:pt x="1" y="1668"/>
                  </a:cubicBezTo>
                  <a:cubicBezTo>
                    <a:pt x="1" y="1702"/>
                    <a:pt x="1" y="1735"/>
                    <a:pt x="1" y="1735"/>
                  </a:cubicBezTo>
                  <a:lnTo>
                    <a:pt x="1" y="1902"/>
                  </a:lnTo>
                  <a:cubicBezTo>
                    <a:pt x="1" y="1902"/>
                    <a:pt x="1" y="1902"/>
                    <a:pt x="1" y="1935"/>
                  </a:cubicBezTo>
                  <a:lnTo>
                    <a:pt x="34" y="1935"/>
                  </a:lnTo>
                  <a:lnTo>
                    <a:pt x="735" y="1502"/>
                  </a:lnTo>
                  <a:cubicBezTo>
                    <a:pt x="768" y="1502"/>
                    <a:pt x="768" y="1468"/>
                    <a:pt x="768" y="1468"/>
                  </a:cubicBezTo>
                  <a:cubicBezTo>
                    <a:pt x="768" y="1468"/>
                    <a:pt x="768" y="1435"/>
                    <a:pt x="768" y="1435"/>
                  </a:cubicBezTo>
                  <a:lnTo>
                    <a:pt x="768" y="1268"/>
                  </a:lnTo>
                  <a:lnTo>
                    <a:pt x="768" y="1235"/>
                  </a:lnTo>
                  <a:lnTo>
                    <a:pt x="735" y="1235"/>
                  </a:lnTo>
                  <a:lnTo>
                    <a:pt x="301" y="1468"/>
                  </a:lnTo>
                  <a:lnTo>
                    <a:pt x="601" y="901"/>
                  </a:lnTo>
                  <a:cubicBezTo>
                    <a:pt x="634" y="835"/>
                    <a:pt x="668" y="768"/>
                    <a:pt x="668" y="734"/>
                  </a:cubicBezTo>
                  <a:cubicBezTo>
                    <a:pt x="701" y="701"/>
                    <a:pt x="735" y="634"/>
                    <a:pt x="735" y="601"/>
                  </a:cubicBezTo>
                  <a:cubicBezTo>
                    <a:pt x="735" y="568"/>
                    <a:pt x="768" y="501"/>
                    <a:pt x="768" y="468"/>
                  </a:cubicBezTo>
                  <a:cubicBezTo>
                    <a:pt x="768" y="434"/>
                    <a:pt x="768" y="401"/>
                    <a:pt x="768" y="368"/>
                  </a:cubicBezTo>
                  <a:cubicBezTo>
                    <a:pt x="768" y="301"/>
                    <a:pt x="768" y="234"/>
                    <a:pt x="768" y="201"/>
                  </a:cubicBezTo>
                  <a:cubicBezTo>
                    <a:pt x="735" y="134"/>
                    <a:pt x="735" y="101"/>
                    <a:pt x="701" y="67"/>
                  </a:cubicBezTo>
                  <a:cubicBezTo>
                    <a:pt x="668" y="34"/>
                    <a:pt x="601" y="1"/>
                    <a:pt x="568"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0" name="Google Shape;410;p6"/>
            <p:cNvSpPr/>
            <p:nvPr/>
          </p:nvSpPr>
          <p:spPr>
            <a:xfrm flipH="1">
              <a:off x="2291046" y="2472904"/>
              <a:ext cx="13650" cy="29696"/>
            </a:xfrm>
            <a:custGeom>
              <a:rect b="b" l="l" r="r" t="t"/>
              <a:pathLst>
                <a:path extrusionOk="0" h="1816" w="835">
                  <a:moveTo>
                    <a:pt x="504" y="329"/>
                  </a:moveTo>
                  <a:cubicBezTo>
                    <a:pt x="529" y="329"/>
                    <a:pt x="549" y="348"/>
                    <a:pt x="568" y="367"/>
                  </a:cubicBezTo>
                  <a:cubicBezTo>
                    <a:pt x="601" y="434"/>
                    <a:pt x="634" y="501"/>
                    <a:pt x="634" y="601"/>
                  </a:cubicBezTo>
                  <a:lnTo>
                    <a:pt x="634" y="801"/>
                  </a:lnTo>
                  <a:lnTo>
                    <a:pt x="634" y="1001"/>
                  </a:lnTo>
                  <a:cubicBezTo>
                    <a:pt x="634" y="1101"/>
                    <a:pt x="601" y="1201"/>
                    <a:pt x="568" y="1268"/>
                  </a:cubicBezTo>
                  <a:cubicBezTo>
                    <a:pt x="534" y="1368"/>
                    <a:pt x="501" y="1435"/>
                    <a:pt x="434" y="1468"/>
                  </a:cubicBezTo>
                  <a:cubicBezTo>
                    <a:pt x="384" y="1485"/>
                    <a:pt x="351" y="1493"/>
                    <a:pt x="326" y="1493"/>
                  </a:cubicBezTo>
                  <a:cubicBezTo>
                    <a:pt x="301" y="1493"/>
                    <a:pt x="284" y="1485"/>
                    <a:pt x="268" y="1468"/>
                  </a:cubicBezTo>
                  <a:cubicBezTo>
                    <a:pt x="234" y="1402"/>
                    <a:pt x="201" y="1301"/>
                    <a:pt x="234" y="1235"/>
                  </a:cubicBezTo>
                  <a:lnTo>
                    <a:pt x="234" y="1035"/>
                  </a:lnTo>
                  <a:lnTo>
                    <a:pt x="234" y="834"/>
                  </a:lnTo>
                  <a:cubicBezTo>
                    <a:pt x="234" y="734"/>
                    <a:pt x="234" y="634"/>
                    <a:pt x="268" y="534"/>
                  </a:cubicBezTo>
                  <a:cubicBezTo>
                    <a:pt x="301" y="468"/>
                    <a:pt x="368" y="401"/>
                    <a:pt x="434" y="367"/>
                  </a:cubicBezTo>
                  <a:cubicBezTo>
                    <a:pt x="463" y="339"/>
                    <a:pt x="485" y="329"/>
                    <a:pt x="504" y="329"/>
                  </a:cubicBezTo>
                  <a:close/>
                  <a:moveTo>
                    <a:pt x="601" y="1"/>
                  </a:moveTo>
                  <a:cubicBezTo>
                    <a:pt x="534" y="1"/>
                    <a:pt x="468" y="34"/>
                    <a:pt x="434" y="67"/>
                  </a:cubicBezTo>
                  <a:cubicBezTo>
                    <a:pt x="334" y="101"/>
                    <a:pt x="301" y="167"/>
                    <a:pt x="234" y="234"/>
                  </a:cubicBezTo>
                  <a:cubicBezTo>
                    <a:pt x="167" y="301"/>
                    <a:pt x="134" y="367"/>
                    <a:pt x="101" y="434"/>
                  </a:cubicBezTo>
                  <a:cubicBezTo>
                    <a:pt x="67" y="501"/>
                    <a:pt x="67" y="601"/>
                    <a:pt x="34" y="668"/>
                  </a:cubicBezTo>
                  <a:cubicBezTo>
                    <a:pt x="34" y="768"/>
                    <a:pt x="1" y="868"/>
                    <a:pt x="1" y="935"/>
                  </a:cubicBezTo>
                  <a:lnTo>
                    <a:pt x="1" y="1168"/>
                  </a:lnTo>
                  <a:lnTo>
                    <a:pt x="1" y="1368"/>
                  </a:lnTo>
                  <a:cubicBezTo>
                    <a:pt x="1" y="1435"/>
                    <a:pt x="34" y="1535"/>
                    <a:pt x="34" y="1602"/>
                  </a:cubicBezTo>
                  <a:cubicBezTo>
                    <a:pt x="34" y="1668"/>
                    <a:pt x="67" y="1702"/>
                    <a:pt x="101" y="1768"/>
                  </a:cubicBezTo>
                  <a:cubicBezTo>
                    <a:pt x="124" y="1792"/>
                    <a:pt x="165" y="1816"/>
                    <a:pt x="198" y="1816"/>
                  </a:cubicBezTo>
                  <a:cubicBezTo>
                    <a:pt x="212" y="1816"/>
                    <a:pt x="224" y="1812"/>
                    <a:pt x="234" y="1802"/>
                  </a:cubicBezTo>
                  <a:cubicBezTo>
                    <a:pt x="301" y="1802"/>
                    <a:pt x="368" y="1802"/>
                    <a:pt x="434" y="1768"/>
                  </a:cubicBezTo>
                  <a:cubicBezTo>
                    <a:pt x="501" y="1735"/>
                    <a:pt x="568" y="1668"/>
                    <a:pt x="601" y="1602"/>
                  </a:cubicBezTo>
                  <a:cubicBezTo>
                    <a:pt x="668" y="1535"/>
                    <a:pt x="701" y="1468"/>
                    <a:pt x="735" y="1402"/>
                  </a:cubicBezTo>
                  <a:cubicBezTo>
                    <a:pt x="768" y="1335"/>
                    <a:pt x="801" y="1235"/>
                    <a:pt x="801" y="1168"/>
                  </a:cubicBezTo>
                  <a:cubicBezTo>
                    <a:pt x="835" y="1068"/>
                    <a:pt x="835" y="968"/>
                    <a:pt x="835" y="901"/>
                  </a:cubicBezTo>
                  <a:lnTo>
                    <a:pt x="835" y="468"/>
                  </a:lnTo>
                  <a:cubicBezTo>
                    <a:pt x="835" y="401"/>
                    <a:pt x="835" y="301"/>
                    <a:pt x="801" y="234"/>
                  </a:cubicBezTo>
                  <a:cubicBezTo>
                    <a:pt x="801" y="167"/>
                    <a:pt x="768" y="101"/>
                    <a:pt x="735" y="67"/>
                  </a:cubicBezTo>
                  <a:cubicBezTo>
                    <a:pt x="701" y="34"/>
                    <a:pt x="668" y="1"/>
                    <a:pt x="601"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1" name="Google Shape;411;p6"/>
            <p:cNvSpPr/>
            <p:nvPr/>
          </p:nvSpPr>
          <p:spPr>
            <a:xfrm flipH="1">
              <a:off x="1866698" y="2241844"/>
              <a:ext cx="399271" cy="231617"/>
            </a:xfrm>
            <a:custGeom>
              <a:rect b="b" l="l" r="r" t="t"/>
              <a:pathLst>
                <a:path extrusionOk="0" h="14164" w="24424">
                  <a:moveTo>
                    <a:pt x="24142" y="0"/>
                  </a:moveTo>
                  <a:cubicBezTo>
                    <a:pt x="24114" y="0"/>
                    <a:pt x="24083" y="7"/>
                    <a:pt x="24051" y="20"/>
                  </a:cubicBezTo>
                  <a:lnTo>
                    <a:pt x="200" y="13764"/>
                  </a:lnTo>
                  <a:cubicBezTo>
                    <a:pt x="0" y="13864"/>
                    <a:pt x="100" y="14164"/>
                    <a:pt x="300" y="14164"/>
                  </a:cubicBezTo>
                  <a:cubicBezTo>
                    <a:pt x="334" y="14164"/>
                    <a:pt x="367" y="14131"/>
                    <a:pt x="400" y="14131"/>
                  </a:cubicBezTo>
                  <a:lnTo>
                    <a:pt x="24251" y="387"/>
                  </a:lnTo>
                  <a:cubicBezTo>
                    <a:pt x="24423" y="244"/>
                    <a:pt x="24323" y="0"/>
                    <a:pt x="24142"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2" name="Google Shape;412;p6"/>
            <p:cNvSpPr/>
            <p:nvPr/>
          </p:nvSpPr>
          <p:spPr>
            <a:xfrm flipH="1">
              <a:off x="2306854" y="2372533"/>
              <a:ext cx="13650" cy="31658"/>
            </a:xfrm>
            <a:custGeom>
              <a:rect b="b" l="l" r="r" t="t"/>
              <a:pathLst>
                <a:path extrusionOk="0" h="1936" w="835">
                  <a:moveTo>
                    <a:pt x="768" y="1"/>
                  </a:moveTo>
                  <a:lnTo>
                    <a:pt x="67" y="368"/>
                  </a:lnTo>
                  <a:cubicBezTo>
                    <a:pt x="67" y="401"/>
                    <a:pt x="34" y="401"/>
                    <a:pt x="34" y="401"/>
                  </a:cubicBezTo>
                  <a:cubicBezTo>
                    <a:pt x="34" y="434"/>
                    <a:pt x="34" y="434"/>
                    <a:pt x="34" y="468"/>
                  </a:cubicBezTo>
                  <a:lnTo>
                    <a:pt x="34" y="635"/>
                  </a:lnTo>
                  <a:lnTo>
                    <a:pt x="34" y="668"/>
                  </a:lnTo>
                  <a:lnTo>
                    <a:pt x="67" y="668"/>
                  </a:lnTo>
                  <a:lnTo>
                    <a:pt x="501" y="434"/>
                  </a:lnTo>
                  <a:lnTo>
                    <a:pt x="267" y="901"/>
                  </a:lnTo>
                  <a:cubicBezTo>
                    <a:pt x="267" y="901"/>
                    <a:pt x="267" y="935"/>
                    <a:pt x="267" y="935"/>
                  </a:cubicBezTo>
                  <a:cubicBezTo>
                    <a:pt x="267" y="968"/>
                    <a:pt x="267" y="968"/>
                    <a:pt x="267" y="1002"/>
                  </a:cubicBezTo>
                  <a:lnTo>
                    <a:pt x="267" y="1168"/>
                  </a:lnTo>
                  <a:cubicBezTo>
                    <a:pt x="234" y="1202"/>
                    <a:pt x="234" y="1202"/>
                    <a:pt x="267" y="1235"/>
                  </a:cubicBezTo>
                  <a:lnTo>
                    <a:pt x="301" y="1235"/>
                  </a:lnTo>
                  <a:lnTo>
                    <a:pt x="401" y="1168"/>
                  </a:lnTo>
                  <a:cubicBezTo>
                    <a:pt x="467" y="1135"/>
                    <a:pt x="501" y="1102"/>
                    <a:pt x="567" y="1102"/>
                  </a:cubicBezTo>
                  <a:cubicBezTo>
                    <a:pt x="601" y="1135"/>
                    <a:pt x="634" y="1168"/>
                    <a:pt x="634" y="1235"/>
                  </a:cubicBezTo>
                  <a:cubicBezTo>
                    <a:pt x="601" y="1302"/>
                    <a:pt x="601" y="1368"/>
                    <a:pt x="567" y="1435"/>
                  </a:cubicBezTo>
                  <a:cubicBezTo>
                    <a:pt x="534" y="1469"/>
                    <a:pt x="467" y="1535"/>
                    <a:pt x="401" y="1569"/>
                  </a:cubicBezTo>
                  <a:lnTo>
                    <a:pt x="334" y="1602"/>
                  </a:lnTo>
                  <a:lnTo>
                    <a:pt x="200" y="1602"/>
                  </a:lnTo>
                  <a:cubicBezTo>
                    <a:pt x="200" y="1569"/>
                    <a:pt x="200" y="1535"/>
                    <a:pt x="200" y="1535"/>
                  </a:cubicBezTo>
                  <a:cubicBezTo>
                    <a:pt x="167" y="1535"/>
                    <a:pt x="167" y="1535"/>
                    <a:pt x="167" y="1502"/>
                  </a:cubicBezTo>
                  <a:lnTo>
                    <a:pt x="134" y="1502"/>
                  </a:lnTo>
                  <a:lnTo>
                    <a:pt x="34" y="1602"/>
                  </a:lnTo>
                  <a:cubicBezTo>
                    <a:pt x="0" y="1602"/>
                    <a:pt x="0" y="1602"/>
                    <a:pt x="0" y="1635"/>
                  </a:cubicBezTo>
                  <a:cubicBezTo>
                    <a:pt x="0" y="1635"/>
                    <a:pt x="0" y="1669"/>
                    <a:pt x="0" y="1669"/>
                  </a:cubicBezTo>
                  <a:cubicBezTo>
                    <a:pt x="0" y="1735"/>
                    <a:pt x="0" y="1769"/>
                    <a:pt x="34" y="1802"/>
                  </a:cubicBezTo>
                  <a:cubicBezTo>
                    <a:pt x="34" y="1835"/>
                    <a:pt x="67" y="1869"/>
                    <a:pt x="100" y="1902"/>
                  </a:cubicBezTo>
                  <a:cubicBezTo>
                    <a:pt x="134" y="1936"/>
                    <a:pt x="200" y="1936"/>
                    <a:pt x="234" y="1936"/>
                  </a:cubicBezTo>
                  <a:cubicBezTo>
                    <a:pt x="301" y="1902"/>
                    <a:pt x="367" y="1902"/>
                    <a:pt x="434" y="1869"/>
                  </a:cubicBezTo>
                  <a:cubicBezTo>
                    <a:pt x="467" y="1835"/>
                    <a:pt x="534" y="1769"/>
                    <a:pt x="601" y="1735"/>
                  </a:cubicBezTo>
                  <a:cubicBezTo>
                    <a:pt x="634" y="1669"/>
                    <a:pt x="667" y="1602"/>
                    <a:pt x="734" y="1535"/>
                  </a:cubicBezTo>
                  <a:cubicBezTo>
                    <a:pt x="768" y="1469"/>
                    <a:pt x="801" y="1402"/>
                    <a:pt x="801" y="1335"/>
                  </a:cubicBezTo>
                  <a:cubicBezTo>
                    <a:pt x="834" y="1268"/>
                    <a:pt x="834" y="1168"/>
                    <a:pt x="834" y="1102"/>
                  </a:cubicBezTo>
                  <a:cubicBezTo>
                    <a:pt x="834" y="1035"/>
                    <a:pt x="834" y="1002"/>
                    <a:pt x="801" y="935"/>
                  </a:cubicBezTo>
                  <a:cubicBezTo>
                    <a:pt x="801" y="901"/>
                    <a:pt x="768" y="868"/>
                    <a:pt x="768" y="835"/>
                  </a:cubicBezTo>
                  <a:cubicBezTo>
                    <a:pt x="734" y="801"/>
                    <a:pt x="701" y="801"/>
                    <a:pt x="667" y="801"/>
                  </a:cubicBezTo>
                  <a:cubicBezTo>
                    <a:pt x="645" y="790"/>
                    <a:pt x="627" y="787"/>
                    <a:pt x="611" y="787"/>
                  </a:cubicBezTo>
                  <a:cubicBezTo>
                    <a:pt x="579" y="787"/>
                    <a:pt x="556" y="801"/>
                    <a:pt x="534" y="801"/>
                  </a:cubicBezTo>
                  <a:lnTo>
                    <a:pt x="768" y="301"/>
                  </a:lnTo>
                  <a:lnTo>
                    <a:pt x="768" y="268"/>
                  </a:lnTo>
                  <a:cubicBezTo>
                    <a:pt x="768" y="234"/>
                    <a:pt x="768" y="234"/>
                    <a:pt x="768" y="201"/>
                  </a:cubicBezTo>
                  <a:lnTo>
                    <a:pt x="768" y="34"/>
                  </a:lnTo>
                  <a:cubicBezTo>
                    <a:pt x="801" y="34"/>
                    <a:pt x="801" y="1"/>
                    <a:pt x="768"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3" name="Google Shape;413;p6"/>
            <p:cNvSpPr/>
            <p:nvPr/>
          </p:nvSpPr>
          <p:spPr>
            <a:xfrm flipH="1">
              <a:off x="2290507" y="2364896"/>
              <a:ext cx="13634" cy="29696"/>
            </a:xfrm>
            <a:custGeom>
              <a:rect b="b" l="l" r="r" t="t"/>
              <a:pathLst>
                <a:path extrusionOk="0" h="1816" w="834">
                  <a:moveTo>
                    <a:pt x="482" y="329"/>
                  </a:moveTo>
                  <a:cubicBezTo>
                    <a:pt x="517" y="329"/>
                    <a:pt x="548" y="348"/>
                    <a:pt x="567" y="368"/>
                  </a:cubicBezTo>
                  <a:cubicBezTo>
                    <a:pt x="600" y="434"/>
                    <a:pt x="600" y="501"/>
                    <a:pt x="600" y="601"/>
                  </a:cubicBezTo>
                  <a:lnTo>
                    <a:pt x="600" y="801"/>
                  </a:lnTo>
                  <a:lnTo>
                    <a:pt x="600" y="1002"/>
                  </a:lnTo>
                  <a:cubicBezTo>
                    <a:pt x="600" y="1102"/>
                    <a:pt x="600" y="1202"/>
                    <a:pt x="567" y="1268"/>
                  </a:cubicBezTo>
                  <a:cubicBezTo>
                    <a:pt x="534" y="1368"/>
                    <a:pt x="467" y="1435"/>
                    <a:pt x="400" y="1469"/>
                  </a:cubicBezTo>
                  <a:cubicBezTo>
                    <a:pt x="367" y="1485"/>
                    <a:pt x="342" y="1494"/>
                    <a:pt x="321" y="1494"/>
                  </a:cubicBezTo>
                  <a:cubicBezTo>
                    <a:pt x="300" y="1494"/>
                    <a:pt x="284" y="1485"/>
                    <a:pt x="267" y="1469"/>
                  </a:cubicBezTo>
                  <a:cubicBezTo>
                    <a:pt x="200" y="1402"/>
                    <a:pt x="200" y="1302"/>
                    <a:pt x="200" y="1235"/>
                  </a:cubicBezTo>
                  <a:lnTo>
                    <a:pt x="200" y="1035"/>
                  </a:lnTo>
                  <a:lnTo>
                    <a:pt x="200" y="835"/>
                  </a:lnTo>
                  <a:cubicBezTo>
                    <a:pt x="200" y="735"/>
                    <a:pt x="234" y="635"/>
                    <a:pt x="267" y="535"/>
                  </a:cubicBezTo>
                  <a:cubicBezTo>
                    <a:pt x="267" y="468"/>
                    <a:pt x="334" y="401"/>
                    <a:pt x="400" y="368"/>
                  </a:cubicBezTo>
                  <a:cubicBezTo>
                    <a:pt x="429" y="340"/>
                    <a:pt x="457" y="329"/>
                    <a:pt x="482" y="329"/>
                  </a:cubicBezTo>
                  <a:close/>
                  <a:moveTo>
                    <a:pt x="600" y="1"/>
                  </a:moveTo>
                  <a:cubicBezTo>
                    <a:pt x="534" y="1"/>
                    <a:pt x="467" y="34"/>
                    <a:pt x="400" y="68"/>
                  </a:cubicBezTo>
                  <a:cubicBezTo>
                    <a:pt x="334" y="101"/>
                    <a:pt x="267" y="168"/>
                    <a:pt x="234" y="234"/>
                  </a:cubicBezTo>
                  <a:cubicBezTo>
                    <a:pt x="167" y="301"/>
                    <a:pt x="133" y="368"/>
                    <a:pt x="100" y="434"/>
                  </a:cubicBezTo>
                  <a:cubicBezTo>
                    <a:pt x="67" y="501"/>
                    <a:pt x="33" y="601"/>
                    <a:pt x="33" y="668"/>
                  </a:cubicBezTo>
                  <a:cubicBezTo>
                    <a:pt x="0" y="768"/>
                    <a:pt x="0" y="868"/>
                    <a:pt x="0" y="935"/>
                  </a:cubicBezTo>
                  <a:lnTo>
                    <a:pt x="0" y="1168"/>
                  </a:lnTo>
                  <a:lnTo>
                    <a:pt x="0" y="1368"/>
                  </a:lnTo>
                  <a:cubicBezTo>
                    <a:pt x="0" y="1435"/>
                    <a:pt x="0" y="1535"/>
                    <a:pt x="33" y="1602"/>
                  </a:cubicBezTo>
                  <a:cubicBezTo>
                    <a:pt x="33" y="1669"/>
                    <a:pt x="67" y="1702"/>
                    <a:pt x="100" y="1769"/>
                  </a:cubicBezTo>
                  <a:cubicBezTo>
                    <a:pt x="124" y="1792"/>
                    <a:pt x="147" y="1816"/>
                    <a:pt x="183" y="1816"/>
                  </a:cubicBezTo>
                  <a:cubicBezTo>
                    <a:pt x="197" y="1816"/>
                    <a:pt x="214" y="1812"/>
                    <a:pt x="234" y="1802"/>
                  </a:cubicBezTo>
                  <a:cubicBezTo>
                    <a:pt x="300" y="1802"/>
                    <a:pt x="334" y="1802"/>
                    <a:pt x="400" y="1769"/>
                  </a:cubicBezTo>
                  <a:cubicBezTo>
                    <a:pt x="467" y="1735"/>
                    <a:pt x="534" y="1669"/>
                    <a:pt x="600" y="1602"/>
                  </a:cubicBezTo>
                  <a:cubicBezTo>
                    <a:pt x="634" y="1535"/>
                    <a:pt x="701" y="1469"/>
                    <a:pt x="734" y="1402"/>
                  </a:cubicBezTo>
                  <a:cubicBezTo>
                    <a:pt x="767" y="1302"/>
                    <a:pt x="767" y="1235"/>
                    <a:pt x="801" y="1135"/>
                  </a:cubicBezTo>
                  <a:cubicBezTo>
                    <a:pt x="801" y="1068"/>
                    <a:pt x="801" y="968"/>
                    <a:pt x="834" y="901"/>
                  </a:cubicBezTo>
                  <a:lnTo>
                    <a:pt x="834" y="468"/>
                  </a:lnTo>
                  <a:cubicBezTo>
                    <a:pt x="801" y="401"/>
                    <a:pt x="801" y="301"/>
                    <a:pt x="801" y="234"/>
                  </a:cubicBezTo>
                  <a:cubicBezTo>
                    <a:pt x="767" y="168"/>
                    <a:pt x="767" y="101"/>
                    <a:pt x="734" y="68"/>
                  </a:cubicBezTo>
                  <a:cubicBezTo>
                    <a:pt x="701" y="34"/>
                    <a:pt x="634" y="1"/>
                    <a:pt x="600"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4" name="Google Shape;414;p6"/>
            <p:cNvSpPr/>
            <p:nvPr/>
          </p:nvSpPr>
          <p:spPr>
            <a:xfrm flipH="1">
              <a:off x="1866322" y="2133655"/>
              <a:ext cx="399647" cy="231813"/>
            </a:xfrm>
            <a:custGeom>
              <a:rect b="b" l="l" r="r" t="t"/>
              <a:pathLst>
                <a:path extrusionOk="0" h="14176" w="24447">
                  <a:moveTo>
                    <a:pt x="24159" y="1"/>
                  </a:moveTo>
                  <a:cubicBezTo>
                    <a:pt x="24125" y="1"/>
                    <a:pt x="24088" y="10"/>
                    <a:pt x="24051" y="32"/>
                  </a:cubicBezTo>
                  <a:lnTo>
                    <a:pt x="200" y="13808"/>
                  </a:lnTo>
                  <a:cubicBezTo>
                    <a:pt x="0" y="13908"/>
                    <a:pt x="67" y="14175"/>
                    <a:pt x="300" y="14175"/>
                  </a:cubicBezTo>
                  <a:cubicBezTo>
                    <a:pt x="334" y="14175"/>
                    <a:pt x="367" y="14175"/>
                    <a:pt x="400" y="14142"/>
                  </a:cubicBezTo>
                  <a:lnTo>
                    <a:pt x="24251" y="399"/>
                  </a:lnTo>
                  <a:cubicBezTo>
                    <a:pt x="24447" y="259"/>
                    <a:pt x="24337" y="1"/>
                    <a:pt x="24159"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5" name="Google Shape;415;p6"/>
            <p:cNvSpPr/>
            <p:nvPr/>
          </p:nvSpPr>
          <p:spPr>
            <a:xfrm flipH="1">
              <a:off x="1871161" y="2271115"/>
              <a:ext cx="389904" cy="414536"/>
            </a:xfrm>
            <a:custGeom>
              <a:rect b="b" l="l" r="r" t="t"/>
              <a:pathLst>
                <a:path extrusionOk="0" h="25350" w="23851">
                  <a:moveTo>
                    <a:pt x="18671" y="1"/>
                  </a:moveTo>
                  <a:cubicBezTo>
                    <a:pt x="18373" y="1"/>
                    <a:pt x="18065" y="81"/>
                    <a:pt x="17746" y="265"/>
                  </a:cubicBezTo>
                  <a:cubicBezTo>
                    <a:pt x="15178" y="1733"/>
                    <a:pt x="14144" y="5769"/>
                    <a:pt x="11775" y="9739"/>
                  </a:cubicBezTo>
                  <a:cubicBezTo>
                    <a:pt x="10418" y="12032"/>
                    <a:pt x="8667" y="13735"/>
                    <a:pt x="7092" y="13735"/>
                  </a:cubicBezTo>
                  <a:cubicBezTo>
                    <a:pt x="5919" y="13735"/>
                    <a:pt x="4844" y="12789"/>
                    <a:pt x="4103" y="10439"/>
                  </a:cubicBezTo>
                  <a:cubicBezTo>
                    <a:pt x="3021" y="6984"/>
                    <a:pt x="1691" y="6334"/>
                    <a:pt x="845" y="6334"/>
                  </a:cubicBezTo>
                  <a:cubicBezTo>
                    <a:pt x="335" y="6334"/>
                    <a:pt x="0" y="6570"/>
                    <a:pt x="0" y="6570"/>
                  </a:cubicBezTo>
                  <a:lnTo>
                    <a:pt x="0" y="25350"/>
                  </a:lnTo>
                  <a:lnTo>
                    <a:pt x="23851" y="11607"/>
                  </a:lnTo>
                  <a:lnTo>
                    <a:pt x="23851" y="2967"/>
                  </a:lnTo>
                  <a:cubicBezTo>
                    <a:pt x="23696" y="3057"/>
                    <a:pt x="23540" y="3097"/>
                    <a:pt x="23383" y="3097"/>
                  </a:cubicBezTo>
                  <a:cubicBezTo>
                    <a:pt x="22004" y="3097"/>
                    <a:pt x="20530" y="1"/>
                    <a:pt x="18671"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6" name="Google Shape;416;p6"/>
            <p:cNvSpPr/>
            <p:nvPr/>
          </p:nvSpPr>
          <p:spPr>
            <a:xfrm flipH="1">
              <a:off x="1871161" y="2271115"/>
              <a:ext cx="389904" cy="414536"/>
            </a:xfrm>
            <a:custGeom>
              <a:rect b="b" l="l" r="r" t="t"/>
              <a:pathLst>
                <a:path extrusionOk="0" h="25350" w="23851">
                  <a:moveTo>
                    <a:pt x="18671" y="1"/>
                  </a:moveTo>
                  <a:cubicBezTo>
                    <a:pt x="18373" y="1"/>
                    <a:pt x="18065" y="81"/>
                    <a:pt x="17746" y="265"/>
                  </a:cubicBezTo>
                  <a:cubicBezTo>
                    <a:pt x="15178" y="1733"/>
                    <a:pt x="14144" y="5769"/>
                    <a:pt x="11775" y="9739"/>
                  </a:cubicBezTo>
                  <a:cubicBezTo>
                    <a:pt x="10418" y="12032"/>
                    <a:pt x="8667" y="13735"/>
                    <a:pt x="7092" y="13735"/>
                  </a:cubicBezTo>
                  <a:cubicBezTo>
                    <a:pt x="5919" y="13735"/>
                    <a:pt x="4844" y="12789"/>
                    <a:pt x="4103" y="10439"/>
                  </a:cubicBezTo>
                  <a:cubicBezTo>
                    <a:pt x="3021" y="6984"/>
                    <a:pt x="1691" y="6334"/>
                    <a:pt x="845" y="6334"/>
                  </a:cubicBezTo>
                  <a:cubicBezTo>
                    <a:pt x="335" y="6334"/>
                    <a:pt x="0" y="6570"/>
                    <a:pt x="0" y="6570"/>
                  </a:cubicBezTo>
                  <a:lnTo>
                    <a:pt x="0" y="25350"/>
                  </a:lnTo>
                  <a:lnTo>
                    <a:pt x="23851" y="11607"/>
                  </a:lnTo>
                  <a:lnTo>
                    <a:pt x="23851" y="2967"/>
                  </a:lnTo>
                  <a:cubicBezTo>
                    <a:pt x="23696" y="3057"/>
                    <a:pt x="23540" y="3097"/>
                    <a:pt x="23383" y="3097"/>
                  </a:cubicBezTo>
                  <a:cubicBezTo>
                    <a:pt x="22004" y="3097"/>
                    <a:pt x="20530" y="1"/>
                    <a:pt x="18671"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7" name="Google Shape;417;p6"/>
            <p:cNvSpPr/>
            <p:nvPr/>
          </p:nvSpPr>
          <p:spPr>
            <a:xfrm flipH="1">
              <a:off x="1871161" y="2265080"/>
              <a:ext cx="390460" cy="420570"/>
            </a:xfrm>
            <a:custGeom>
              <a:rect b="b" l="l" r="r" t="t"/>
              <a:pathLst>
                <a:path extrusionOk="0" h="25719" w="23885">
                  <a:moveTo>
                    <a:pt x="23885" y="0"/>
                  </a:moveTo>
                  <a:cubicBezTo>
                    <a:pt x="20482" y="1969"/>
                    <a:pt x="20049" y="6272"/>
                    <a:pt x="18047" y="7439"/>
                  </a:cubicBezTo>
                  <a:cubicBezTo>
                    <a:pt x="17908" y="7518"/>
                    <a:pt x="17776" y="7554"/>
                    <a:pt x="17650" y="7554"/>
                  </a:cubicBezTo>
                  <a:cubicBezTo>
                    <a:pt x="16139" y="7554"/>
                    <a:pt x="15518" y="2289"/>
                    <a:pt x="13581" y="2289"/>
                  </a:cubicBezTo>
                  <a:cubicBezTo>
                    <a:pt x="13364" y="2289"/>
                    <a:pt x="13130" y="2355"/>
                    <a:pt x="12877" y="2502"/>
                  </a:cubicBezTo>
                  <a:cubicBezTo>
                    <a:pt x="10175" y="4070"/>
                    <a:pt x="9508" y="17680"/>
                    <a:pt x="6839" y="19181"/>
                  </a:cubicBezTo>
                  <a:cubicBezTo>
                    <a:pt x="6515" y="19369"/>
                    <a:pt x="6228" y="19451"/>
                    <a:pt x="5971" y="19451"/>
                  </a:cubicBezTo>
                  <a:cubicBezTo>
                    <a:pt x="4294" y="19451"/>
                    <a:pt x="3882" y="15979"/>
                    <a:pt x="2798" y="15979"/>
                  </a:cubicBezTo>
                  <a:cubicBezTo>
                    <a:pt x="2695" y="15979"/>
                    <a:pt x="2586" y="16010"/>
                    <a:pt x="2469" y="16079"/>
                  </a:cubicBezTo>
                  <a:cubicBezTo>
                    <a:pt x="1268" y="16746"/>
                    <a:pt x="34" y="22883"/>
                    <a:pt x="34" y="22883"/>
                  </a:cubicBezTo>
                  <a:lnTo>
                    <a:pt x="1" y="25719"/>
                  </a:lnTo>
                  <a:lnTo>
                    <a:pt x="1" y="25719"/>
                  </a:lnTo>
                  <a:lnTo>
                    <a:pt x="23885" y="11942"/>
                  </a:lnTo>
                  <a:lnTo>
                    <a:pt x="23885"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8" name="Google Shape;418;p6"/>
            <p:cNvSpPr/>
            <p:nvPr/>
          </p:nvSpPr>
          <p:spPr>
            <a:xfrm flipH="1">
              <a:off x="1870621" y="2301089"/>
              <a:ext cx="389904" cy="384562"/>
            </a:xfrm>
            <a:custGeom>
              <a:rect b="b" l="l" r="r" t="t"/>
              <a:pathLst>
                <a:path extrusionOk="0" h="23517" w="23851">
                  <a:moveTo>
                    <a:pt x="21483" y="0"/>
                  </a:moveTo>
                  <a:cubicBezTo>
                    <a:pt x="20015" y="2035"/>
                    <a:pt x="19381" y="4403"/>
                    <a:pt x="17980" y="5237"/>
                  </a:cubicBezTo>
                  <a:cubicBezTo>
                    <a:pt x="17843" y="5313"/>
                    <a:pt x="17712" y="5348"/>
                    <a:pt x="17588" y="5348"/>
                  </a:cubicBezTo>
                  <a:cubicBezTo>
                    <a:pt x="16571" y="5348"/>
                    <a:pt x="15970" y="2977"/>
                    <a:pt x="15078" y="1401"/>
                  </a:cubicBezTo>
                  <a:cubicBezTo>
                    <a:pt x="14044" y="3236"/>
                    <a:pt x="13110" y="5571"/>
                    <a:pt x="11742" y="7906"/>
                  </a:cubicBezTo>
                  <a:cubicBezTo>
                    <a:pt x="11109" y="9040"/>
                    <a:pt x="10275" y="10041"/>
                    <a:pt x="9274" y="10908"/>
                  </a:cubicBezTo>
                  <a:cubicBezTo>
                    <a:pt x="8607" y="13843"/>
                    <a:pt x="7873" y="16378"/>
                    <a:pt x="6805" y="16979"/>
                  </a:cubicBezTo>
                  <a:cubicBezTo>
                    <a:pt x="6482" y="17167"/>
                    <a:pt x="6194" y="17249"/>
                    <a:pt x="5937" y="17249"/>
                  </a:cubicBezTo>
                  <a:cubicBezTo>
                    <a:pt x="4260" y="17249"/>
                    <a:pt x="3848" y="13777"/>
                    <a:pt x="2764" y="13777"/>
                  </a:cubicBezTo>
                  <a:cubicBezTo>
                    <a:pt x="2661" y="13777"/>
                    <a:pt x="2552" y="13808"/>
                    <a:pt x="2436" y="13877"/>
                  </a:cubicBezTo>
                  <a:cubicBezTo>
                    <a:pt x="1235" y="14544"/>
                    <a:pt x="1" y="20681"/>
                    <a:pt x="1" y="20681"/>
                  </a:cubicBezTo>
                  <a:lnTo>
                    <a:pt x="1" y="23517"/>
                  </a:lnTo>
                  <a:lnTo>
                    <a:pt x="23851" y="9740"/>
                  </a:lnTo>
                  <a:lnTo>
                    <a:pt x="23851" y="1101"/>
                  </a:lnTo>
                  <a:cubicBezTo>
                    <a:pt x="23689" y="1192"/>
                    <a:pt x="23528" y="1233"/>
                    <a:pt x="23365" y="1233"/>
                  </a:cubicBezTo>
                  <a:cubicBezTo>
                    <a:pt x="22757" y="1233"/>
                    <a:pt x="22141" y="658"/>
                    <a:pt x="21483"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9" name="Google Shape;419;p6"/>
            <p:cNvSpPr/>
            <p:nvPr/>
          </p:nvSpPr>
          <p:spPr>
            <a:xfrm flipH="1">
              <a:off x="1816086" y="2664196"/>
              <a:ext cx="544780" cy="774176"/>
            </a:xfrm>
            <a:custGeom>
              <a:rect b="b" l="l" r="r" t="t"/>
              <a:pathLst>
                <a:path extrusionOk="0" h="47343" w="33325">
                  <a:moveTo>
                    <a:pt x="32826" y="1"/>
                  </a:moveTo>
                  <a:cubicBezTo>
                    <a:pt x="32713" y="1"/>
                    <a:pt x="32588" y="36"/>
                    <a:pt x="32457" y="111"/>
                  </a:cubicBezTo>
                  <a:lnTo>
                    <a:pt x="902" y="18357"/>
                  </a:lnTo>
                  <a:cubicBezTo>
                    <a:pt x="368" y="18691"/>
                    <a:pt x="34" y="19258"/>
                    <a:pt x="1" y="19892"/>
                  </a:cubicBezTo>
                  <a:lnTo>
                    <a:pt x="1" y="46711"/>
                  </a:lnTo>
                  <a:cubicBezTo>
                    <a:pt x="1" y="47109"/>
                    <a:pt x="198" y="47343"/>
                    <a:pt x="489" y="47343"/>
                  </a:cubicBezTo>
                  <a:cubicBezTo>
                    <a:pt x="612" y="47343"/>
                    <a:pt x="752" y="47301"/>
                    <a:pt x="902" y="47211"/>
                  </a:cubicBezTo>
                  <a:lnTo>
                    <a:pt x="32457" y="28998"/>
                  </a:lnTo>
                  <a:cubicBezTo>
                    <a:pt x="32958" y="28665"/>
                    <a:pt x="33291" y="28064"/>
                    <a:pt x="33325" y="27464"/>
                  </a:cubicBezTo>
                  <a:lnTo>
                    <a:pt x="33325" y="645"/>
                  </a:lnTo>
                  <a:cubicBezTo>
                    <a:pt x="33325" y="236"/>
                    <a:pt x="33117" y="1"/>
                    <a:pt x="32826"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0" name="Google Shape;420;p6"/>
            <p:cNvSpPr/>
            <p:nvPr/>
          </p:nvSpPr>
          <p:spPr>
            <a:xfrm flipH="1">
              <a:off x="2275777" y="2999831"/>
              <a:ext cx="28919" cy="336567"/>
            </a:xfrm>
            <a:custGeom>
              <a:rect b="b" l="l" r="r" t="t"/>
              <a:pathLst>
                <a:path extrusionOk="0" h="20582" w="1769">
                  <a:moveTo>
                    <a:pt x="1769" y="1"/>
                  </a:moveTo>
                  <a:lnTo>
                    <a:pt x="1" y="1001"/>
                  </a:lnTo>
                  <a:lnTo>
                    <a:pt x="1" y="20582"/>
                  </a:lnTo>
                  <a:lnTo>
                    <a:pt x="1769" y="19581"/>
                  </a:lnTo>
                  <a:lnTo>
                    <a:pt x="1769"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1" name="Google Shape;421;p6"/>
            <p:cNvSpPr/>
            <p:nvPr/>
          </p:nvSpPr>
          <p:spPr>
            <a:xfrm flipH="1">
              <a:off x="2225607" y="2970380"/>
              <a:ext cx="28379" cy="336567"/>
            </a:xfrm>
            <a:custGeom>
              <a:rect b="b" l="l" r="r" t="t"/>
              <a:pathLst>
                <a:path extrusionOk="0" h="20582" w="1736">
                  <a:moveTo>
                    <a:pt x="1735" y="0"/>
                  </a:moveTo>
                  <a:lnTo>
                    <a:pt x="1" y="1001"/>
                  </a:lnTo>
                  <a:lnTo>
                    <a:pt x="1" y="20582"/>
                  </a:lnTo>
                  <a:lnTo>
                    <a:pt x="1735" y="19581"/>
                  </a:lnTo>
                  <a:lnTo>
                    <a:pt x="1735"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2" name="Google Shape;422;p6"/>
            <p:cNvSpPr/>
            <p:nvPr/>
          </p:nvSpPr>
          <p:spPr>
            <a:xfrm flipH="1">
              <a:off x="2174897" y="2941469"/>
              <a:ext cx="28919" cy="336567"/>
            </a:xfrm>
            <a:custGeom>
              <a:rect b="b" l="l" r="r" t="t"/>
              <a:pathLst>
                <a:path extrusionOk="0" h="20582" w="1769">
                  <a:moveTo>
                    <a:pt x="1769" y="0"/>
                  </a:moveTo>
                  <a:lnTo>
                    <a:pt x="1" y="1001"/>
                  </a:lnTo>
                  <a:lnTo>
                    <a:pt x="1" y="20582"/>
                  </a:lnTo>
                  <a:lnTo>
                    <a:pt x="1769" y="19548"/>
                  </a:lnTo>
                  <a:lnTo>
                    <a:pt x="1769"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3" name="Google Shape;423;p6"/>
            <p:cNvSpPr/>
            <p:nvPr/>
          </p:nvSpPr>
          <p:spPr>
            <a:xfrm flipH="1">
              <a:off x="2124727" y="2912018"/>
              <a:ext cx="28379" cy="336567"/>
            </a:xfrm>
            <a:custGeom>
              <a:rect b="b" l="l" r="r" t="t"/>
              <a:pathLst>
                <a:path extrusionOk="0" h="20582" w="1736">
                  <a:moveTo>
                    <a:pt x="1736" y="0"/>
                  </a:moveTo>
                  <a:lnTo>
                    <a:pt x="1" y="1034"/>
                  </a:lnTo>
                  <a:lnTo>
                    <a:pt x="1" y="20581"/>
                  </a:lnTo>
                  <a:lnTo>
                    <a:pt x="1736" y="19581"/>
                  </a:lnTo>
                  <a:lnTo>
                    <a:pt x="1736"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4" name="Google Shape;424;p6"/>
            <p:cNvSpPr/>
            <p:nvPr/>
          </p:nvSpPr>
          <p:spPr>
            <a:xfrm flipH="1">
              <a:off x="2074017" y="2883107"/>
              <a:ext cx="28363" cy="336567"/>
            </a:xfrm>
            <a:custGeom>
              <a:rect b="b" l="l" r="r" t="t"/>
              <a:pathLst>
                <a:path extrusionOk="0" h="20582" w="1735">
                  <a:moveTo>
                    <a:pt x="1735" y="0"/>
                  </a:moveTo>
                  <a:lnTo>
                    <a:pt x="0" y="1001"/>
                  </a:lnTo>
                  <a:lnTo>
                    <a:pt x="0" y="20582"/>
                  </a:lnTo>
                  <a:lnTo>
                    <a:pt x="1735" y="19547"/>
                  </a:lnTo>
                  <a:lnTo>
                    <a:pt x="1735"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5" name="Google Shape;425;p6"/>
            <p:cNvSpPr/>
            <p:nvPr/>
          </p:nvSpPr>
          <p:spPr>
            <a:xfrm flipH="1">
              <a:off x="2023307" y="2853640"/>
              <a:ext cx="28902" cy="336584"/>
            </a:xfrm>
            <a:custGeom>
              <a:rect b="b" l="l" r="r" t="t"/>
              <a:pathLst>
                <a:path extrusionOk="0" h="20583" w="1768">
                  <a:moveTo>
                    <a:pt x="1768" y="1"/>
                  </a:moveTo>
                  <a:lnTo>
                    <a:pt x="0" y="1035"/>
                  </a:lnTo>
                  <a:lnTo>
                    <a:pt x="0" y="20582"/>
                  </a:lnTo>
                  <a:lnTo>
                    <a:pt x="1768" y="19582"/>
                  </a:lnTo>
                  <a:lnTo>
                    <a:pt x="1768"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6" name="Google Shape;426;p6"/>
            <p:cNvSpPr/>
            <p:nvPr/>
          </p:nvSpPr>
          <p:spPr>
            <a:xfrm flipH="1">
              <a:off x="2023307" y="2853640"/>
              <a:ext cx="28902" cy="162577"/>
            </a:xfrm>
            <a:custGeom>
              <a:rect b="b" l="l" r="r" t="t"/>
              <a:pathLst>
                <a:path extrusionOk="0" h="9942" w="1768">
                  <a:moveTo>
                    <a:pt x="1768" y="1"/>
                  </a:moveTo>
                  <a:lnTo>
                    <a:pt x="0" y="1035"/>
                  </a:lnTo>
                  <a:lnTo>
                    <a:pt x="0" y="9941"/>
                  </a:lnTo>
                  <a:lnTo>
                    <a:pt x="1768" y="8941"/>
                  </a:lnTo>
                  <a:lnTo>
                    <a:pt x="1768"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7" name="Google Shape;427;p6"/>
            <p:cNvSpPr/>
            <p:nvPr/>
          </p:nvSpPr>
          <p:spPr>
            <a:xfrm flipH="1">
              <a:off x="1973136" y="2824728"/>
              <a:ext cx="28363" cy="336584"/>
            </a:xfrm>
            <a:custGeom>
              <a:rect b="b" l="l" r="r" t="t"/>
              <a:pathLst>
                <a:path extrusionOk="0" h="20583" w="1735">
                  <a:moveTo>
                    <a:pt x="1735" y="1"/>
                  </a:moveTo>
                  <a:lnTo>
                    <a:pt x="0" y="1002"/>
                  </a:lnTo>
                  <a:lnTo>
                    <a:pt x="0" y="20582"/>
                  </a:lnTo>
                  <a:lnTo>
                    <a:pt x="1735" y="19582"/>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8" name="Google Shape;428;p6"/>
            <p:cNvSpPr/>
            <p:nvPr/>
          </p:nvSpPr>
          <p:spPr>
            <a:xfrm flipH="1">
              <a:off x="1922410" y="2795278"/>
              <a:ext cx="28379" cy="336584"/>
            </a:xfrm>
            <a:custGeom>
              <a:rect b="b" l="l" r="r" t="t"/>
              <a:pathLst>
                <a:path extrusionOk="0" h="20583" w="1736">
                  <a:moveTo>
                    <a:pt x="1735" y="1"/>
                  </a:moveTo>
                  <a:lnTo>
                    <a:pt x="0" y="1035"/>
                  </a:lnTo>
                  <a:lnTo>
                    <a:pt x="0" y="20582"/>
                  </a:lnTo>
                  <a:lnTo>
                    <a:pt x="1735" y="19581"/>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9" name="Google Shape;429;p6"/>
            <p:cNvSpPr/>
            <p:nvPr/>
          </p:nvSpPr>
          <p:spPr>
            <a:xfrm flipH="1">
              <a:off x="1871700" y="2766366"/>
              <a:ext cx="28919" cy="336584"/>
            </a:xfrm>
            <a:custGeom>
              <a:rect b="b" l="l" r="r" t="t"/>
              <a:pathLst>
                <a:path extrusionOk="0" h="20583" w="1769">
                  <a:moveTo>
                    <a:pt x="1768" y="1"/>
                  </a:moveTo>
                  <a:lnTo>
                    <a:pt x="0" y="1001"/>
                  </a:lnTo>
                  <a:lnTo>
                    <a:pt x="0" y="20582"/>
                  </a:lnTo>
                  <a:lnTo>
                    <a:pt x="1768" y="19581"/>
                  </a:lnTo>
                  <a:lnTo>
                    <a:pt x="1768"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0" name="Google Shape;430;p6"/>
            <p:cNvSpPr/>
            <p:nvPr/>
          </p:nvSpPr>
          <p:spPr>
            <a:xfrm flipH="1">
              <a:off x="2275777" y="3069656"/>
              <a:ext cx="28919" cy="195298"/>
            </a:xfrm>
            <a:custGeom>
              <a:rect b="b" l="l" r="r" t="t"/>
              <a:pathLst>
                <a:path extrusionOk="0" h="11943" w="1769">
                  <a:moveTo>
                    <a:pt x="1769" y="0"/>
                  </a:moveTo>
                  <a:lnTo>
                    <a:pt x="1" y="1001"/>
                  </a:lnTo>
                  <a:lnTo>
                    <a:pt x="1" y="11942"/>
                  </a:lnTo>
                  <a:lnTo>
                    <a:pt x="1769" y="10908"/>
                  </a:lnTo>
                  <a:lnTo>
                    <a:pt x="1769"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1" name="Google Shape;431;p6"/>
            <p:cNvSpPr/>
            <p:nvPr/>
          </p:nvSpPr>
          <p:spPr>
            <a:xfrm flipH="1">
              <a:off x="2275777" y="3248029"/>
              <a:ext cx="28919" cy="88369"/>
            </a:xfrm>
            <a:custGeom>
              <a:rect b="b" l="l" r="r" t="t"/>
              <a:pathLst>
                <a:path extrusionOk="0" h="5404" w="1769">
                  <a:moveTo>
                    <a:pt x="1769" y="0"/>
                  </a:moveTo>
                  <a:lnTo>
                    <a:pt x="1" y="1034"/>
                  </a:lnTo>
                  <a:lnTo>
                    <a:pt x="1" y="5404"/>
                  </a:lnTo>
                  <a:lnTo>
                    <a:pt x="1769" y="4403"/>
                  </a:lnTo>
                  <a:lnTo>
                    <a:pt x="1769"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2" name="Google Shape;432;p6"/>
            <p:cNvSpPr/>
            <p:nvPr/>
          </p:nvSpPr>
          <p:spPr>
            <a:xfrm flipH="1">
              <a:off x="2225607" y="3081103"/>
              <a:ext cx="28379" cy="80749"/>
            </a:xfrm>
            <a:custGeom>
              <a:rect b="b" l="l" r="r" t="t"/>
              <a:pathLst>
                <a:path extrusionOk="0" h="4938" w="1736">
                  <a:moveTo>
                    <a:pt x="1735" y="1"/>
                  </a:moveTo>
                  <a:lnTo>
                    <a:pt x="1" y="1002"/>
                  </a:lnTo>
                  <a:lnTo>
                    <a:pt x="1" y="4938"/>
                  </a:lnTo>
                  <a:lnTo>
                    <a:pt x="1735" y="3937"/>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3" name="Google Shape;433;p6"/>
            <p:cNvSpPr/>
            <p:nvPr/>
          </p:nvSpPr>
          <p:spPr>
            <a:xfrm flipH="1">
              <a:off x="2225607" y="3145466"/>
              <a:ext cx="28379" cy="161481"/>
            </a:xfrm>
            <a:custGeom>
              <a:rect b="b" l="l" r="r" t="t"/>
              <a:pathLst>
                <a:path extrusionOk="0" h="9875" w="1736">
                  <a:moveTo>
                    <a:pt x="1735" y="1"/>
                  </a:moveTo>
                  <a:lnTo>
                    <a:pt x="1" y="1002"/>
                  </a:lnTo>
                  <a:lnTo>
                    <a:pt x="1" y="9875"/>
                  </a:lnTo>
                  <a:lnTo>
                    <a:pt x="1735" y="8874"/>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4" name="Google Shape;434;p6"/>
            <p:cNvSpPr/>
            <p:nvPr/>
          </p:nvSpPr>
          <p:spPr>
            <a:xfrm flipH="1">
              <a:off x="2174897" y="2968189"/>
              <a:ext cx="28919" cy="72572"/>
            </a:xfrm>
            <a:custGeom>
              <a:rect b="b" l="l" r="r" t="t"/>
              <a:pathLst>
                <a:path extrusionOk="0" h="4438" w="1769">
                  <a:moveTo>
                    <a:pt x="1769" y="1"/>
                  </a:moveTo>
                  <a:lnTo>
                    <a:pt x="1" y="1002"/>
                  </a:lnTo>
                  <a:lnTo>
                    <a:pt x="1" y="4437"/>
                  </a:lnTo>
                  <a:lnTo>
                    <a:pt x="1769" y="3437"/>
                  </a:lnTo>
                  <a:lnTo>
                    <a:pt x="1769"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5" name="Google Shape;435;p6"/>
            <p:cNvSpPr/>
            <p:nvPr/>
          </p:nvSpPr>
          <p:spPr>
            <a:xfrm flipH="1">
              <a:off x="2174897" y="3024376"/>
              <a:ext cx="28919" cy="253660"/>
            </a:xfrm>
            <a:custGeom>
              <a:rect b="b" l="l" r="r" t="t"/>
              <a:pathLst>
                <a:path extrusionOk="0" h="15512" w="1769">
                  <a:moveTo>
                    <a:pt x="1769" y="1"/>
                  </a:moveTo>
                  <a:lnTo>
                    <a:pt x="1" y="1001"/>
                  </a:lnTo>
                  <a:lnTo>
                    <a:pt x="1" y="15512"/>
                  </a:lnTo>
                  <a:lnTo>
                    <a:pt x="1769" y="14478"/>
                  </a:lnTo>
                  <a:lnTo>
                    <a:pt x="1769"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6" name="Google Shape;436;p6"/>
            <p:cNvSpPr/>
            <p:nvPr/>
          </p:nvSpPr>
          <p:spPr>
            <a:xfrm flipH="1">
              <a:off x="2124727" y="2981827"/>
              <a:ext cx="28379" cy="158210"/>
            </a:xfrm>
            <a:custGeom>
              <a:rect b="b" l="l" r="r" t="t"/>
              <a:pathLst>
                <a:path extrusionOk="0" h="9675" w="1736">
                  <a:moveTo>
                    <a:pt x="1736" y="1"/>
                  </a:moveTo>
                  <a:lnTo>
                    <a:pt x="1" y="1035"/>
                  </a:lnTo>
                  <a:lnTo>
                    <a:pt x="1" y="9674"/>
                  </a:lnTo>
                  <a:lnTo>
                    <a:pt x="1736" y="8674"/>
                  </a:lnTo>
                  <a:lnTo>
                    <a:pt x="1736"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7" name="Google Shape;437;p6"/>
            <p:cNvSpPr/>
            <p:nvPr/>
          </p:nvSpPr>
          <p:spPr>
            <a:xfrm flipH="1">
              <a:off x="2124727" y="3123652"/>
              <a:ext cx="28379" cy="124933"/>
            </a:xfrm>
            <a:custGeom>
              <a:rect b="b" l="l" r="r" t="t"/>
              <a:pathLst>
                <a:path extrusionOk="0" h="7640" w="1736">
                  <a:moveTo>
                    <a:pt x="1736" y="1"/>
                  </a:moveTo>
                  <a:lnTo>
                    <a:pt x="1" y="1001"/>
                  </a:lnTo>
                  <a:lnTo>
                    <a:pt x="1" y="7639"/>
                  </a:lnTo>
                  <a:lnTo>
                    <a:pt x="1736" y="6639"/>
                  </a:lnTo>
                  <a:lnTo>
                    <a:pt x="1736"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8" name="Google Shape;438;p6"/>
            <p:cNvSpPr/>
            <p:nvPr/>
          </p:nvSpPr>
          <p:spPr>
            <a:xfrm flipH="1">
              <a:off x="2074017" y="3010199"/>
              <a:ext cx="28363" cy="76383"/>
            </a:xfrm>
            <a:custGeom>
              <a:rect b="b" l="l" r="r" t="t"/>
              <a:pathLst>
                <a:path extrusionOk="0" h="4671" w="1735">
                  <a:moveTo>
                    <a:pt x="1735" y="0"/>
                  </a:moveTo>
                  <a:lnTo>
                    <a:pt x="0" y="1034"/>
                  </a:lnTo>
                  <a:lnTo>
                    <a:pt x="0" y="4670"/>
                  </a:lnTo>
                  <a:lnTo>
                    <a:pt x="1735" y="3670"/>
                  </a:lnTo>
                  <a:lnTo>
                    <a:pt x="1735"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9" name="Google Shape;439;p6"/>
            <p:cNvSpPr/>
            <p:nvPr/>
          </p:nvSpPr>
          <p:spPr>
            <a:xfrm flipH="1">
              <a:off x="2074017" y="3070196"/>
              <a:ext cx="28363" cy="149478"/>
            </a:xfrm>
            <a:custGeom>
              <a:rect b="b" l="l" r="r" t="t"/>
              <a:pathLst>
                <a:path extrusionOk="0" h="9141" w="1735">
                  <a:moveTo>
                    <a:pt x="1735" y="1"/>
                  </a:moveTo>
                  <a:lnTo>
                    <a:pt x="0" y="1001"/>
                  </a:lnTo>
                  <a:lnTo>
                    <a:pt x="0" y="9141"/>
                  </a:lnTo>
                  <a:lnTo>
                    <a:pt x="1735" y="8106"/>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0" name="Google Shape;440;p6"/>
            <p:cNvSpPr/>
            <p:nvPr/>
          </p:nvSpPr>
          <p:spPr>
            <a:xfrm flipH="1">
              <a:off x="2023307" y="2999831"/>
              <a:ext cx="28902" cy="190392"/>
            </a:xfrm>
            <a:custGeom>
              <a:rect b="b" l="l" r="r" t="t"/>
              <a:pathLst>
                <a:path extrusionOk="0" h="11643" w="1768">
                  <a:moveTo>
                    <a:pt x="1768" y="1"/>
                  </a:moveTo>
                  <a:lnTo>
                    <a:pt x="0" y="1001"/>
                  </a:lnTo>
                  <a:lnTo>
                    <a:pt x="0" y="11642"/>
                  </a:lnTo>
                  <a:lnTo>
                    <a:pt x="1768" y="10642"/>
                  </a:lnTo>
                  <a:lnTo>
                    <a:pt x="1768"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1" name="Google Shape;441;p6"/>
            <p:cNvSpPr/>
            <p:nvPr/>
          </p:nvSpPr>
          <p:spPr>
            <a:xfrm flipH="1">
              <a:off x="1973136" y="2993830"/>
              <a:ext cx="28363" cy="86750"/>
            </a:xfrm>
            <a:custGeom>
              <a:rect b="b" l="l" r="r" t="t"/>
              <a:pathLst>
                <a:path extrusionOk="0" h="5305" w="1735">
                  <a:moveTo>
                    <a:pt x="1735" y="1"/>
                  </a:moveTo>
                  <a:lnTo>
                    <a:pt x="0" y="1001"/>
                  </a:lnTo>
                  <a:lnTo>
                    <a:pt x="0" y="5304"/>
                  </a:lnTo>
                  <a:lnTo>
                    <a:pt x="1735" y="4304"/>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2" name="Google Shape;442;p6"/>
            <p:cNvSpPr/>
            <p:nvPr/>
          </p:nvSpPr>
          <p:spPr>
            <a:xfrm flipH="1">
              <a:off x="1973136" y="3064194"/>
              <a:ext cx="28363" cy="97117"/>
            </a:xfrm>
            <a:custGeom>
              <a:rect b="b" l="l" r="r" t="t"/>
              <a:pathLst>
                <a:path extrusionOk="0" h="5939" w="1735">
                  <a:moveTo>
                    <a:pt x="1735" y="1"/>
                  </a:moveTo>
                  <a:lnTo>
                    <a:pt x="0" y="1001"/>
                  </a:lnTo>
                  <a:lnTo>
                    <a:pt x="0" y="5938"/>
                  </a:lnTo>
                  <a:lnTo>
                    <a:pt x="1735" y="4938"/>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3" name="Google Shape;443;p6"/>
            <p:cNvSpPr/>
            <p:nvPr/>
          </p:nvSpPr>
          <p:spPr>
            <a:xfrm flipH="1">
              <a:off x="1922410" y="2850369"/>
              <a:ext cx="28379" cy="175659"/>
            </a:xfrm>
            <a:custGeom>
              <a:rect b="b" l="l" r="r" t="t"/>
              <a:pathLst>
                <a:path extrusionOk="0" h="10742" w="1736">
                  <a:moveTo>
                    <a:pt x="1735" y="1"/>
                  </a:moveTo>
                  <a:lnTo>
                    <a:pt x="0" y="1001"/>
                  </a:lnTo>
                  <a:lnTo>
                    <a:pt x="0" y="10742"/>
                  </a:lnTo>
                  <a:lnTo>
                    <a:pt x="1735" y="9741"/>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4" name="Google Shape;444;p6"/>
            <p:cNvSpPr/>
            <p:nvPr/>
          </p:nvSpPr>
          <p:spPr>
            <a:xfrm flipH="1">
              <a:off x="1922410" y="3009659"/>
              <a:ext cx="28379" cy="122202"/>
            </a:xfrm>
            <a:custGeom>
              <a:rect b="b" l="l" r="r" t="t"/>
              <a:pathLst>
                <a:path extrusionOk="0" h="7473" w="1736">
                  <a:moveTo>
                    <a:pt x="1735" y="0"/>
                  </a:moveTo>
                  <a:lnTo>
                    <a:pt x="0" y="1001"/>
                  </a:lnTo>
                  <a:lnTo>
                    <a:pt x="0" y="7472"/>
                  </a:lnTo>
                  <a:lnTo>
                    <a:pt x="1735" y="6471"/>
                  </a:lnTo>
                  <a:lnTo>
                    <a:pt x="1735"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5" name="Google Shape;445;p6"/>
            <p:cNvSpPr/>
            <p:nvPr/>
          </p:nvSpPr>
          <p:spPr>
            <a:xfrm flipH="1">
              <a:off x="1871700" y="2907652"/>
              <a:ext cx="28919" cy="72016"/>
            </a:xfrm>
            <a:custGeom>
              <a:rect b="b" l="l" r="r" t="t"/>
              <a:pathLst>
                <a:path extrusionOk="0" h="4404" w="1769">
                  <a:moveTo>
                    <a:pt x="1768" y="0"/>
                  </a:moveTo>
                  <a:lnTo>
                    <a:pt x="0" y="1034"/>
                  </a:lnTo>
                  <a:lnTo>
                    <a:pt x="0" y="4403"/>
                  </a:lnTo>
                  <a:lnTo>
                    <a:pt x="1768" y="3403"/>
                  </a:lnTo>
                  <a:lnTo>
                    <a:pt x="1768"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6" name="Google Shape;446;p6"/>
            <p:cNvSpPr/>
            <p:nvPr/>
          </p:nvSpPr>
          <p:spPr>
            <a:xfrm flipH="1">
              <a:off x="1871700" y="2963283"/>
              <a:ext cx="28919" cy="139667"/>
            </a:xfrm>
            <a:custGeom>
              <a:rect b="b" l="l" r="r" t="t"/>
              <a:pathLst>
                <a:path extrusionOk="0" h="8541" w="1769">
                  <a:moveTo>
                    <a:pt x="1768" y="1"/>
                  </a:moveTo>
                  <a:lnTo>
                    <a:pt x="0" y="1001"/>
                  </a:lnTo>
                  <a:lnTo>
                    <a:pt x="0" y="8540"/>
                  </a:lnTo>
                  <a:lnTo>
                    <a:pt x="1768" y="7539"/>
                  </a:lnTo>
                  <a:lnTo>
                    <a:pt x="1768"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7" name="Google Shape;447;p6"/>
            <p:cNvSpPr/>
            <p:nvPr/>
          </p:nvSpPr>
          <p:spPr>
            <a:xfrm flipH="1">
              <a:off x="2275777" y="3248029"/>
              <a:ext cx="28919" cy="88369"/>
            </a:xfrm>
            <a:custGeom>
              <a:rect b="b" l="l" r="r" t="t"/>
              <a:pathLst>
                <a:path extrusionOk="0" h="5404" w="1769">
                  <a:moveTo>
                    <a:pt x="1769" y="0"/>
                  </a:moveTo>
                  <a:lnTo>
                    <a:pt x="1" y="1034"/>
                  </a:lnTo>
                  <a:lnTo>
                    <a:pt x="1" y="5404"/>
                  </a:lnTo>
                  <a:lnTo>
                    <a:pt x="1769" y="4403"/>
                  </a:lnTo>
                  <a:lnTo>
                    <a:pt x="1769"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8" name="Google Shape;448;p6"/>
            <p:cNvSpPr/>
            <p:nvPr/>
          </p:nvSpPr>
          <p:spPr>
            <a:xfrm flipH="1">
              <a:off x="2275777" y="3248029"/>
              <a:ext cx="28919" cy="88369"/>
            </a:xfrm>
            <a:custGeom>
              <a:rect b="b" l="l" r="r" t="t"/>
              <a:pathLst>
                <a:path extrusionOk="0" h="5404" w="1769">
                  <a:moveTo>
                    <a:pt x="1769" y="0"/>
                  </a:moveTo>
                  <a:lnTo>
                    <a:pt x="1" y="1034"/>
                  </a:lnTo>
                  <a:lnTo>
                    <a:pt x="1" y="5404"/>
                  </a:lnTo>
                  <a:lnTo>
                    <a:pt x="1769" y="4403"/>
                  </a:lnTo>
                  <a:lnTo>
                    <a:pt x="1769"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9" name="Google Shape;449;p6"/>
            <p:cNvSpPr/>
            <p:nvPr/>
          </p:nvSpPr>
          <p:spPr>
            <a:xfrm flipH="1">
              <a:off x="2225607" y="3145466"/>
              <a:ext cx="28379" cy="161481"/>
            </a:xfrm>
            <a:custGeom>
              <a:rect b="b" l="l" r="r" t="t"/>
              <a:pathLst>
                <a:path extrusionOk="0" h="9875" w="1736">
                  <a:moveTo>
                    <a:pt x="1735" y="1"/>
                  </a:moveTo>
                  <a:lnTo>
                    <a:pt x="1" y="1002"/>
                  </a:lnTo>
                  <a:lnTo>
                    <a:pt x="1" y="9875"/>
                  </a:lnTo>
                  <a:lnTo>
                    <a:pt x="1735" y="8874"/>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0" name="Google Shape;450;p6"/>
            <p:cNvSpPr/>
            <p:nvPr/>
          </p:nvSpPr>
          <p:spPr>
            <a:xfrm flipH="1">
              <a:off x="2225607" y="3145466"/>
              <a:ext cx="28379" cy="161481"/>
            </a:xfrm>
            <a:custGeom>
              <a:rect b="b" l="l" r="r" t="t"/>
              <a:pathLst>
                <a:path extrusionOk="0" h="9875" w="1736">
                  <a:moveTo>
                    <a:pt x="1735" y="1"/>
                  </a:moveTo>
                  <a:lnTo>
                    <a:pt x="1" y="1002"/>
                  </a:lnTo>
                  <a:lnTo>
                    <a:pt x="1" y="9875"/>
                  </a:lnTo>
                  <a:lnTo>
                    <a:pt x="1735" y="8874"/>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1" name="Google Shape;451;p6"/>
            <p:cNvSpPr/>
            <p:nvPr/>
          </p:nvSpPr>
          <p:spPr>
            <a:xfrm flipH="1">
              <a:off x="2174897" y="3024376"/>
              <a:ext cx="28919" cy="253660"/>
            </a:xfrm>
            <a:custGeom>
              <a:rect b="b" l="l" r="r" t="t"/>
              <a:pathLst>
                <a:path extrusionOk="0" h="15512" w="1769">
                  <a:moveTo>
                    <a:pt x="1769" y="1"/>
                  </a:moveTo>
                  <a:lnTo>
                    <a:pt x="1" y="1001"/>
                  </a:lnTo>
                  <a:lnTo>
                    <a:pt x="1" y="15512"/>
                  </a:lnTo>
                  <a:lnTo>
                    <a:pt x="1769" y="14478"/>
                  </a:lnTo>
                  <a:lnTo>
                    <a:pt x="1769"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2" name="Google Shape;452;p6"/>
            <p:cNvSpPr/>
            <p:nvPr/>
          </p:nvSpPr>
          <p:spPr>
            <a:xfrm flipH="1">
              <a:off x="2174897" y="3024376"/>
              <a:ext cx="28919" cy="253660"/>
            </a:xfrm>
            <a:custGeom>
              <a:rect b="b" l="l" r="r" t="t"/>
              <a:pathLst>
                <a:path extrusionOk="0" h="15512" w="1769">
                  <a:moveTo>
                    <a:pt x="1769" y="1"/>
                  </a:moveTo>
                  <a:lnTo>
                    <a:pt x="1" y="1001"/>
                  </a:lnTo>
                  <a:lnTo>
                    <a:pt x="1" y="15512"/>
                  </a:lnTo>
                  <a:lnTo>
                    <a:pt x="1769" y="14478"/>
                  </a:lnTo>
                  <a:lnTo>
                    <a:pt x="1769"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3" name="Google Shape;453;p6"/>
            <p:cNvSpPr/>
            <p:nvPr/>
          </p:nvSpPr>
          <p:spPr>
            <a:xfrm flipH="1">
              <a:off x="2124727" y="3123652"/>
              <a:ext cx="28379" cy="124933"/>
            </a:xfrm>
            <a:custGeom>
              <a:rect b="b" l="l" r="r" t="t"/>
              <a:pathLst>
                <a:path extrusionOk="0" h="7640" w="1736">
                  <a:moveTo>
                    <a:pt x="1736" y="1"/>
                  </a:moveTo>
                  <a:lnTo>
                    <a:pt x="1" y="1001"/>
                  </a:lnTo>
                  <a:lnTo>
                    <a:pt x="1" y="7639"/>
                  </a:lnTo>
                  <a:lnTo>
                    <a:pt x="1736" y="6639"/>
                  </a:lnTo>
                  <a:lnTo>
                    <a:pt x="1736"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4" name="Google Shape;454;p6"/>
            <p:cNvSpPr/>
            <p:nvPr/>
          </p:nvSpPr>
          <p:spPr>
            <a:xfrm flipH="1">
              <a:off x="2124727" y="3123652"/>
              <a:ext cx="28379" cy="124933"/>
            </a:xfrm>
            <a:custGeom>
              <a:rect b="b" l="l" r="r" t="t"/>
              <a:pathLst>
                <a:path extrusionOk="0" h="7640" w="1736">
                  <a:moveTo>
                    <a:pt x="1736" y="1"/>
                  </a:moveTo>
                  <a:lnTo>
                    <a:pt x="1" y="1001"/>
                  </a:lnTo>
                  <a:lnTo>
                    <a:pt x="1" y="7639"/>
                  </a:lnTo>
                  <a:lnTo>
                    <a:pt x="1736" y="6639"/>
                  </a:lnTo>
                  <a:lnTo>
                    <a:pt x="1736"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5" name="Google Shape;455;p6"/>
            <p:cNvSpPr/>
            <p:nvPr/>
          </p:nvSpPr>
          <p:spPr>
            <a:xfrm flipH="1">
              <a:off x="2074017" y="3070196"/>
              <a:ext cx="28363" cy="149478"/>
            </a:xfrm>
            <a:custGeom>
              <a:rect b="b" l="l" r="r" t="t"/>
              <a:pathLst>
                <a:path extrusionOk="0" h="9141" w="1735">
                  <a:moveTo>
                    <a:pt x="1735" y="1"/>
                  </a:moveTo>
                  <a:lnTo>
                    <a:pt x="0" y="1001"/>
                  </a:lnTo>
                  <a:lnTo>
                    <a:pt x="0" y="9141"/>
                  </a:lnTo>
                  <a:lnTo>
                    <a:pt x="1735" y="8106"/>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6" name="Google Shape;456;p6"/>
            <p:cNvSpPr/>
            <p:nvPr/>
          </p:nvSpPr>
          <p:spPr>
            <a:xfrm flipH="1">
              <a:off x="2074017" y="3070196"/>
              <a:ext cx="28363" cy="149478"/>
            </a:xfrm>
            <a:custGeom>
              <a:rect b="b" l="l" r="r" t="t"/>
              <a:pathLst>
                <a:path extrusionOk="0" h="9141" w="1735">
                  <a:moveTo>
                    <a:pt x="1735" y="1"/>
                  </a:moveTo>
                  <a:lnTo>
                    <a:pt x="0" y="1001"/>
                  </a:lnTo>
                  <a:lnTo>
                    <a:pt x="0" y="9141"/>
                  </a:lnTo>
                  <a:lnTo>
                    <a:pt x="1735" y="8106"/>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7" name="Google Shape;457;p6"/>
            <p:cNvSpPr/>
            <p:nvPr/>
          </p:nvSpPr>
          <p:spPr>
            <a:xfrm flipH="1">
              <a:off x="2023307" y="2999831"/>
              <a:ext cx="28902" cy="190392"/>
            </a:xfrm>
            <a:custGeom>
              <a:rect b="b" l="l" r="r" t="t"/>
              <a:pathLst>
                <a:path extrusionOk="0" h="11643" w="1768">
                  <a:moveTo>
                    <a:pt x="1768" y="1"/>
                  </a:moveTo>
                  <a:lnTo>
                    <a:pt x="0" y="1001"/>
                  </a:lnTo>
                  <a:lnTo>
                    <a:pt x="0" y="11642"/>
                  </a:lnTo>
                  <a:lnTo>
                    <a:pt x="1768" y="10642"/>
                  </a:lnTo>
                  <a:lnTo>
                    <a:pt x="1768"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8" name="Google Shape;458;p6"/>
            <p:cNvSpPr/>
            <p:nvPr/>
          </p:nvSpPr>
          <p:spPr>
            <a:xfrm flipH="1">
              <a:off x="2023307" y="2999831"/>
              <a:ext cx="28902" cy="190392"/>
            </a:xfrm>
            <a:custGeom>
              <a:rect b="b" l="l" r="r" t="t"/>
              <a:pathLst>
                <a:path extrusionOk="0" h="11643" w="1768">
                  <a:moveTo>
                    <a:pt x="1768" y="1"/>
                  </a:moveTo>
                  <a:lnTo>
                    <a:pt x="0" y="1001"/>
                  </a:lnTo>
                  <a:lnTo>
                    <a:pt x="0" y="11642"/>
                  </a:lnTo>
                  <a:lnTo>
                    <a:pt x="1768" y="10642"/>
                  </a:lnTo>
                  <a:lnTo>
                    <a:pt x="1768"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59" name="Google Shape;459;p6"/>
            <p:cNvSpPr/>
            <p:nvPr/>
          </p:nvSpPr>
          <p:spPr>
            <a:xfrm flipH="1">
              <a:off x="1973136" y="3064194"/>
              <a:ext cx="28363" cy="97117"/>
            </a:xfrm>
            <a:custGeom>
              <a:rect b="b" l="l" r="r" t="t"/>
              <a:pathLst>
                <a:path extrusionOk="0" h="5939" w="1735">
                  <a:moveTo>
                    <a:pt x="1735" y="1"/>
                  </a:moveTo>
                  <a:lnTo>
                    <a:pt x="0" y="1001"/>
                  </a:lnTo>
                  <a:lnTo>
                    <a:pt x="0" y="5938"/>
                  </a:lnTo>
                  <a:lnTo>
                    <a:pt x="1735" y="4938"/>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0" name="Google Shape;460;p6"/>
            <p:cNvSpPr/>
            <p:nvPr/>
          </p:nvSpPr>
          <p:spPr>
            <a:xfrm flipH="1">
              <a:off x="1973136" y="3064194"/>
              <a:ext cx="28363" cy="97117"/>
            </a:xfrm>
            <a:custGeom>
              <a:rect b="b" l="l" r="r" t="t"/>
              <a:pathLst>
                <a:path extrusionOk="0" h="5939" w="1735">
                  <a:moveTo>
                    <a:pt x="1735" y="1"/>
                  </a:moveTo>
                  <a:lnTo>
                    <a:pt x="0" y="1001"/>
                  </a:lnTo>
                  <a:lnTo>
                    <a:pt x="0" y="5938"/>
                  </a:lnTo>
                  <a:lnTo>
                    <a:pt x="1735" y="4938"/>
                  </a:lnTo>
                  <a:lnTo>
                    <a:pt x="17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1" name="Google Shape;461;p6"/>
            <p:cNvSpPr/>
            <p:nvPr/>
          </p:nvSpPr>
          <p:spPr>
            <a:xfrm flipH="1">
              <a:off x="1922410" y="3009659"/>
              <a:ext cx="28379" cy="122202"/>
            </a:xfrm>
            <a:custGeom>
              <a:rect b="b" l="l" r="r" t="t"/>
              <a:pathLst>
                <a:path extrusionOk="0" h="7473" w="1736">
                  <a:moveTo>
                    <a:pt x="1735" y="0"/>
                  </a:moveTo>
                  <a:lnTo>
                    <a:pt x="0" y="1001"/>
                  </a:lnTo>
                  <a:lnTo>
                    <a:pt x="0" y="7472"/>
                  </a:lnTo>
                  <a:lnTo>
                    <a:pt x="1735" y="6471"/>
                  </a:lnTo>
                  <a:lnTo>
                    <a:pt x="1735"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2" name="Google Shape;462;p6"/>
            <p:cNvSpPr/>
            <p:nvPr/>
          </p:nvSpPr>
          <p:spPr>
            <a:xfrm flipH="1">
              <a:off x="1922410" y="3009659"/>
              <a:ext cx="28379" cy="122202"/>
            </a:xfrm>
            <a:custGeom>
              <a:rect b="b" l="l" r="r" t="t"/>
              <a:pathLst>
                <a:path extrusionOk="0" h="7473" w="1736">
                  <a:moveTo>
                    <a:pt x="1735" y="0"/>
                  </a:moveTo>
                  <a:lnTo>
                    <a:pt x="0" y="1001"/>
                  </a:lnTo>
                  <a:lnTo>
                    <a:pt x="0" y="7472"/>
                  </a:lnTo>
                  <a:lnTo>
                    <a:pt x="1735" y="6471"/>
                  </a:lnTo>
                  <a:lnTo>
                    <a:pt x="1735"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3" name="Google Shape;463;p6"/>
            <p:cNvSpPr/>
            <p:nvPr/>
          </p:nvSpPr>
          <p:spPr>
            <a:xfrm flipH="1">
              <a:off x="1871700" y="2963283"/>
              <a:ext cx="28919" cy="139667"/>
            </a:xfrm>
            <a:custGeom>
              <a:rect b="b" l="l" r="r" t="t"/>
              <a:pathLst>
                <a:path extrusionOk="0" h="8541" w="1769">
                  <a:moveTo>
                    <a:pt x="1768" y="1"/>
                  </a:moveTo>
                  <a:lnTo>
                    <a:pt x="0" y="1001"/>
                  </a:lnTo>
                  <a:lnTo>
                    <a:pt x="0" y="8540"/>
                  </a:lnTo>
                  <a:lnTo>
                    <a:pt x="1768" y="7539"/>
                  </a:lnTo>
                  <a:lnTo>
                    <a:pt x="1768"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4" name="Google Shape;464;p6"/>
            <p:cNvSpPr/>
            <p:nvPr/>
          </p:nvSpPr>
          <p:spPr>
            <a:xfrm flipH="1">
              <a:off x="1236420" y="1948741"/>
              <a:ext cx="437900" cy="712331"/>
            </a:xfrm>
            <a:custGeom>
              <a:rect b="b" l="l" r="r" t="t"/>
              <a:pathLst>
                <a:path extrusionOk="0" h="43561" w="26787">
                  <a:moveTo>
                    <a:pt x="26298" y="0"/>
                  </a:moveTo>
                  <a:cubicBezTo>
                    <a:pt x="26175" y="0"/>
                    <a:pt x="26035" y="42"/>
                    <a:pt x="25886" y="132"/>
                  </a:cubicBezTo>
                  <a:lnTo>
                    <a:pt x="868" y="14575"/>
                  </a:lnTo>
                  <a:cubicBezTo>
                    <a:pt x="367" y="14909"/>
                    <a:pt x="34" y="15476"/>
                    <a:pt x="1" y="16110"/>
                  </a:cubicBezTo>
                  <a:lnTo>
                    <a:pt x="1" y="42929"/>
                  </a:lnTo>
                  <a:cubicBezTo>
                    <a:pt x="1" y="43327"/>
                    <a:pt x="198" y="43561"/>
                    <a:pt x="477" y="43561"/>
                  </a:cubicBezTo>
                  <a:cubicBezTo>
                    <a:pt x="596" y="43561"/>
                    <a:pt x="729" y="43519"/>
                    <a:pt x="868" y="43429"/>
                  </a:cubicBezTo>
                  <a:lnTo>
                    <a:pt x="25886" y="28986"/>
                  </a:lnTo>
                  <a:cubicBezTo>
                    <a:pt x="26419" y="28652"/>
                    <a:pt x="26753" y="28085"/>
                    <a:pt x="26786" y="27451"/>
                  </a:cubicBezTo>
                  <a:lnTo>
                    <a:pt x="26786" y="632"/>
                  </a:lnTo>
                  <a:cubicBezTo>
                    <a:pt x="26786" y="234"/>
                    <a:pt x="26589" y="0"/>
                    <a:pt x="26298"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5" name="Google Shape;465;p6"/>
            <p:cNvSpPr/>
            <p:nvPr/>
          </p:nvSpPr>
          <p:spPr>
            <a:xfrm flipH="1">
              <a:off x="1232611" y="1945275"/>
              <a:ext cx="445518" cy="719101"/>
            </a:xfrm>
            <a:custGeom>
              <a:rect b="b" l="l" r="r" t="t"/>
              <a:pathLst>
                <a:path extrusionOk="0" h="43975" w="27253">
                  <a:moveTo>
                    <a:pt x="26652" y="444"/>
                  </a:moveTo>
                  <a:cubicBezTo>
                    <a:pt x="26752" y="544"/>
                    <a:pt x="26819" y="711"/>
                    <a:pt x="26786" y="877"/>
                  </a:cubicBezTo>
                  <a:lnTo>
                    <a:pt x="26786" y="27697"/>
                  </a:lnTo>
                  <a:cubicBezTo>
                    <a:pt x="26752" y="28230"/>
                    <a:pt x="26486" y="28731"/>
                    <a:pt x="26019" y="29064"/>
                  </a:cubicBezTo>
                  <a:lnTo>
                    <a:pt x="1001" y="43475"/>
                  </a:lnTo>
                  <a:cubicBezTo>
                    <a:pt x="921" y="43554"/>
                    <a:pt x="826" y="43590"/>
                    <a:pt x="736" y="43590"/>
                  </a:cubicBezTo>
                  <a:cubicBezTo>
                    <a:pt x="525" y="43590"/>
                    <a:pt x="340" y="43398"/>
                    <a:pt x="434" y="43141"/>
                  </a:cubicBezTo>
                  <a:lnTo>
                    <a:pt x="434" y="16322"/>
                  </a:lnTo>
                  <a:cubicBezTo>
                    <a:pt x="467" y="15788"/>
                    <a:pt x="734" y="15288"/>
                    <a:pt x="1201" y="14987"/>
                  </a:cubicBezTo>
                  <a:lnTo>
                    <a:pt x="26219" y="544"/>
                  </a:lnTo>
                  <a:cubicBezTo>
                    <a:pt x="26319" y="477"/>
                    <a:pt x="26419" y="444"/>
                    <a:pt x="26519" y="444"/>
                  </a:cubicBezTo>
                  <a:close/>
                  <a:moveTo>
                    <a:pt x="26467" y="1"/>
                  </a:moveTo>
                  <a:cubicBezTo>
                    <a:pt x="26305" y="1"/>
                    <a:pt x="26147" y="52"/>
                    <a:pt x="26019" y="144"/>
                  </a:cubicBezTo>
                  <a:lnTo>
                    <a:pt x="1001" y="14587"/>
                  </a:lnTo>
                  <a:cubicBezTo>
                    <a:pt x="400" y="14954"/>
                    <a:pt x="33" y="15621"/>
                    <a:pt x="0" y="16322"/>
                  </a:cubicBezTo>
                  <a:lnTo>
                    <a:pt x="0" y="43141"/>
                  </a:lnTo>
                  <a:cubicBezTo>
                    <a:pt x="0" y="43441"/>
                    <a:pt x="133" y="43708"/>
                    <a:pt x="367" y="43875"/>
                  </a:cubicBezTo>
                  <a:cubicBezTo>
                    <a:pt x="467" y="43942"/>
                    <a:pt x="600" y="43975"/>
                    <a:pt x="701" y="43975"/>
                  </a:cubicBezTo>
                  <a:cubicBezTo>
                    <a:pt x="901" y="43975"/>
                    <a:pt x="1067" y="43908"/>
                    <a:pt x="1234" y="43808"/>
                  </a:cubicBezTo>
                  <a:lnTo>
                    <a:pt x="26219" y="29398"/>
                  </a:lnTo>
                  <a:cubicBezTo>
                    <a:pt x="26819" y="28998"/>
                    <a:pt x="27186" y="28364"/>
                    <a:pt x="27219" y="27663"/>
                  </a:cubicBezTo>
                  <a:lnTo>
                    <a:pt x="27219" y="844"/>
                  </a:lnTo>
                  <a:cubicBezTo>
                    <a:pt x="27253" y="544"/>
                    <a:pt x="27119" y="277"/>
                    <a:pt x="26853" y="110"/>
                  </a:cubicBezTo>
                  <a:cubicBezTo>
                    <a:pt x="26732" y="35"/>
                    <a:pt x="26599" y="1"/>
                    <a:pt x="26467"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6" name="Google Shape;466;p6"/>
            <p:cNvSpPr/>
            <p:nvPr/>
          </p:nvSpPr>
          <p:spPr>
            <a:xfrm flipH="1">
              <a:off x="1392375" y="2148078"/>
              <a:ext cx="63281" cy="156837"/>
            </a:xfrm>
            <a:custGeom>
              <a:rect b="b" l="l" r="r" t="t"/>
              <a:pathLst>
                <a:path extrusionOk="0" h="9591" w="3871">
                  <a:moveTo>
                    <a:pt x="2637" y="0"/>
                  </a:moveTo>
                  <a:cubicBezTo>
                    <a:pt x="1838" y="0"/>
                    <a:pt x="947" y="247"/>
                    <a:pt x="1" y="784"/>
                  </a:cubicBezTo>
                  <a:lnTo>
                    <a:pt x="1" y="9591"/>
                  </a:lnTo>
                  <a:lnTo>
                    <a:pt x="3870" y="217"/>
                  </a:lnTo>
                  <a:cubicBezTo>
                    <a:pt x="3491" y="75"/>
                    <a:pt x="3078" y="0"/>
                    <a:pt x="2637"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7" name="Google Shape;467;p6"/>
            <p:cNvSpPr/>
            <p:nvPr/>
          </p:nvSpPr>
          <p:spPr>
            <a:xfrm flipH="1">
              <a:off x="1455640" y="2160899"/>
              <a:ext cx="63265" cy="144016"/>
            </a:xfrm>
            <a:custGeom>
              <a:rect b="b" l="l" r="r" t="t"/>
              <a:pathLst>
                <a:path extrusionOk="0" h="8807" w="3870">
                  <a:moveTo>
                    <a:pt x="3870" y="0"/>
                  </a:moveTo>
                  <a:cubicBezTo>
                    <a:pt x="2302" y="1001"/>
                    <a:pt x="968" y="2335"/>
                    <a:pt x="0" y="3936"/>
                  </a:cubicBezTo>
                  <a:lnTo>
                    <a:pt x="3870" y="8807"/>
                  </a:lnTo>
                  <a:lnTo>
                    <a:pt x="3870"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8" name="Google Shape;468;p6"/>
            <p:cNvSpPr/>
            <p:nvPr/>
          </p:nvSpPr>
          <p:spPr>
            <a:xfrm flipH="1">
              <a:off x="1455640" y="2225262"/>
              <a:ext cx="102532" cy="94387"/>
            </a:xfrm>
            <a:custGeom>
              <a:rect b="b" l="l" r="r" t="t"/>
              <a:pathLst>
                <a:path extrusionOk="0" h="5772" w="6272">
                  <a:moveTo>
                    <a:pt x="2402" y="0"/>
                  </a:moveTo>
                  <a:cubicBezTo>
                    <a:pt x="1268" y="1768"/>
                    <a:pt x="434" y="3703"/>
                    <a:pt x="1" y="5771"/>
                  </a:cubicBezTo>
                  <a:lnTo>
                    <a:pt x="6272" y="4871"/>
                  </a:lnTo>
                  <a:lnTo>
                    <a:pt x="2402"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69" name="Google Shape;469;p6"/>
            <p:cNvSpPr/>
            <p:nvPr/>
          </p:nvSpPr>
          <p:spPr>
            <a:xfrm flipH="1">
              <a:off x="1352569" y="2151627"/>
              <a:ext cx="103087" cy="153288"/>
            </a:xfrm>
            <a:custGeom>
              <a:rect b="b" l="l" r="r" t="t"/>
              <a:pathLst>
                <a:path extrusionOk="0" h="9374" w="6306">
                  <a:moveTo>
                    <a:pt x="3904" y="0"/>
                  </a:moveTo>
                  <a:lnTo>
                    <a:pt x="1" y="9374"/>
                  </a:lnTo>
                  <a:lnTo>
                    <a:pt x="6305" y="3036"/>
                  </a:lnTo>
                  <a:cubicBezTo>
                    <a:pt x="5872" y="1501"/>
                    <a:pt x="5004" y="467"/>
                    <a:pt x="3904"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0" name="Google Shape;470;p6"/>
            <p:cNvSpPr/>
            <p:nvPr/>
          </p:nvSpPr>
          <p:spPr>
            <a:xfrm flipH="1">
              <a:off x="1455640" y="2304899"/>
              <a:ext cx="107975" cy="103658"/>
            </a:xfrm>
            <a:custGeom>
              <a:rect b="b" l="l" r="r" t="t"/>
              <a:pathLst>
                <a:path extrusionOk="0" h="6339" w="6605">
                  <a:moveTo>
                    <a:pt x="6605" y="1"/>
                  </a:moveTo>
                  <a:lnTo>
                    <a:pt x="334" y="901"/>
                  </a:lnTo>
                  <a:cubicBezTo>
                    <a:pt x="133" y="1835"/>
                    <a:pt x="0" y="2836"/>
                    <a:pt x="0" y="3803"/>
                  </a:cubicBezTo>
                  <a:cubicBezTo>
                    <a:pt x="0" y="4671"/>
                    <a:pt x="100" y="5504"/>
                    <a:pt x="334" y="6338"/>
                  </a:cubicBezTo>
                  <a:lnTo>
                    <a:pt x="660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1" name="Google Shape;471;p6"/>
            <p:cNvSpPr/>
            <p:nvPr/>
          </p:nvSpPr>
          <p:spPr>
            <a:xfrm flipH="1">
              <a:off x="1353125" y="2290165"/>
              <a:ext cx="102532" cy="94387"/>
            </a:xfrm>
            <a:custGeom>
              <a:rect b="b" l="l" r="r" t="t"/>
              <a:pathLst>
                <a:path extrusionOk="0" h="5772" w="6272">
                  <a:moveTo>
                    <a:pt x="6272" y="1"/>
                  </a:moveTo>
                  <a:lnTo>
                    <a:pt x="1" y="902"/>
                  </a:lnTo>
                  <a:lnTo>
                    <a:pt x="3904" y="5772"/>
                  </a:lnTo>
                  <a:cubicBezTo>
                    <a:pt x="5038" y="4004"/>
                    <a:pt x="5838" y="2036"/>
                    <a:pt x="6272"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2" name="Google Shape;472;p6"/>
            <p:cNvSpPr/>
            <p:nvPr/>
          </p:nvSpPr>
          <p:spPr>
            <a:xfrm flipH="1">
              <a:off x="1455640" y="2304899"/>
              <a:ext cx="63265" cy="156706"/>
            </a:xfrm>
            <a:custGeom>
              <a:rect b="b" l="l" r="r" t="t"/>
              <a:pathLst>
                <a:path extrusionOk="0" h="9583" w="3870">
                  <a:moveTo>
                    <a:pt x="3870" y="1"/>
                  </a:moveTo>
                  <a:lnTo>
                    <a:pt x="0" y="9341"/>
                  </a:lnTo>
                  <a:cubicBezTo>
                    <a:pt x="404" y="9499"/>
                    <a:pt x="839" y="9582"/>
                    <a:pt x="1298" y="9582"/>
                  </a:cubicBezTo>
                  <a:cubicBezTo>
                    <a:pt x="2093" y="9582"/>
                    <a:pt x="2961" y="9335"/>
                    <a:pt x="3870" y="8807"/>
                  </a:cubicBezTo>
                  <a:lnTo>
                    <a:pt x="3870"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3" name="Google Shape;473;p6"/>
            <p:cNvSpPr/>
            <p:nvPr/>
          </p:nvSpPr>
          <p:spPr>
            <a:xfrm flipH="1">
              <a:off x="1455640" y="2304899"/>
              <a:ext cx="102532" cy="152749"/>
            </a:xfrm>
            <a:custGeom>
              <a:rect b="b" l="l" r="r" t="t"/>
              <a:pathLst>
                <a:path extrusionOk="0" h="9341" w="6272">
                  <a:moveTo>
                    <a:pt x="6272" y="1"/>
                  </a:moveTo>
                  <a:lnTo>
                    <a:pt x="1" y="6338"/>
                  </a:lnTo>
                  <a:cubicBezTo>
                    <a:pt x="434" y="7873"/>
                    <a:pt x="1268" y="8907"/>
                    <a:pt x="2402" y="9341"/>
                  </a:cubicBezTo>
                  <a:lnTo>
                    <a:pt x="6272"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4" name="Google Shape;474;p6"/>
            <p:cNvSpPr/>
            <p:nvPr/>
          </p:nvSpPr>
          <p:spPr>
            <a:xfrm flipH="1">
              <a:off x="1455640" y="2225262"/>
              <a:ext cx="107975" cy="232925"/>
            </a:xfrm>
            <a:custGeom>
              <a:rect b="b" l="l" r="r" t="t"/>
              <a:pathLst>
                <a:path extrusionOk="0" h="14244" w="6605">
                  <a:moveTo>
                    <a:pt x="2735" y="0"/>
                  </a:moveTo>
                  <a:cubicBezTo>
                    <a:pt x="1601" y="1768"/>
                    <a:pt x="767" y="3736"/>
                    <a:pt x="334" y="5771"/>
                  </a:cubicBezTo>
                  <a:cubicBezTo>
                    <a:pt x="133" y="6739"/>
                    <a:pt x="0" y="7706"/>
                    <a:pt x="0" y="8707"/>
                  </a:cubicBezTo>
                  <a:cubicBezTo>
                    <a:pt x="0" y="9574"/>
                    <a:pt x="100" y="10408"/>
                    <a:pt x="334" y="11242"/>
                  </a:cubicBezTo>
                  <a:cubicBezTo>
                    <a:pt x="734" y="12776"/>
                    <a:pt x="1601" y="13810"/>
                    <a:pt x="2735" y="14244"/>
                  </a:cubicBezTo>
                  <a:lnTo>
                    <a:pt x="6605" y="4904"/>
                  </a:lnTo>
                  <a:lnTo>
                    <a:pt x="2735"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5" name="Google Shape;475;p6"/>
            <p:cNvSpPr/>
            <p:nvPr/>
          </p:nvSpPr>
          <p:spPr>
            <a:xfrm flipH="1">
              <a:off x="1347665" y="2201257"/>
              <a:ext cx="107992" cy="103658"/>
            </a:xfrm>
            <a:custGeom>
              <a:rect b="b" l="l" r="r" t="t"/>
              <a:pathLst>
                <a:path extrusionOk="0" h="6339" w="6606">
                  <a:moveTo>
                    <a:pt x="6272" y="1"/>
                  </a:moveTo>
                  <a:lnTo>
                    <a:pt x="1" y="6339"/>
                  </a:lnTo>
                  <a:lnTo>
                    <a:pt x="6272" y="5438"/>
                  </a:lnTo>
                  <a:cubicBezTo>
                    <a:pt x="6505" y="4471"/>
                    <a:pt x="6605" y="3503"/>
                    <a:pt x="6605" y="2536"/>
                  </a:cubicBezTo>
                  <a:cubicBezTo>
                    <a:pt x="6605" y="1668"/>
                    <a:pt x="6505" y="801"/>
                    <a:pt x="6272"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6" name="Google Shape;476;p6"/>
            <p:cNvSpPr/>
            <p:nvPr/>
          </p:nvSpPr>
          <p:spPr>
            <a:xfrm flipH="1">
              <a:off x="1391835" y="2304899"/>
              <a:ext cx="63821" cy="144016"/>
            </a:xfrm>
            <a:custGeom>
              <a:rect b="b" l="l" r="r" t="t"/>
              <a:pathLst>
                <a:path extrusionOk="0" h="8807" w="3904">
                  <a:moveTo>
                    <a:pt x="1" y="1"/>
                  </a:moveTo>
                  <a:lnTo>
                    <a:pt x="1" y="8807"/>
                  </a:lnTo>
                  <a:cubicBezTo>
                    <a:pt x="1602" y="7806"/>
                    <a:pt x="2903" y="6472"/>
                    <a:pt x="3904" y="4871"/>
                  </a:cubicBezTo>
                  <a:lnTo>
                    <a:pt x="1"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7" name="Google Shape;477;p6"/>
            <p:cNvSpPr/>
            <p:nvPr/>
          </p:nvSpPr>
          <p:spPr>
            <a:xfrm flipH="1">
              <a:off x="1347665" y="2201257"/>
              <a:ext cx="171240" cy="260348"/>
            </a:xfrm>
            <a:custGeom>
              <a:rect b="b" l="l" r="r" t="t"/>
              <a:pathLst>
                <a:path extrusionOk="0" h="15921" w="10475">
                  <a:moveTo>
                    <a:pt x="10141" y="1"/>
                  </a:moveTo>
                  <a:lnTo>
                    <a:pt x="3870" y="6339"/>
                  </a:lnTo>
                  <a:lnTo>
                    <a:pt x="0" y="15679"/>
                  </a:lnTo>
                  <a:cubicBezTo>
                    <a:pt x="404" y="15837"/>
                    <a:pt x="839" y="15920"/>
                    <a:pt x="1298" y="15920"/>
                  </a:cubicBezTo>
                  <a:cubicBezTo>
                    <a:pt x="2093" y="15920"/>
                    <a:pt x="2961" y="15673"/>
                    <a:pt x="3870" y="15145"/>
                  </a:cubicBezTo>
                  <a:cubicBezTo>
                    <a:pt x="5438" y="14144"/>
                    <a:pt x="6772" y="12810"/>
                    <a:pt x="7739" y="11209"/>
                  </a:cubicBezTo>
                  <a:cubicBezTo>
                    <a:pt x="8873" y="9441"/>
                    <a:pt x="9707" y="7473"/>
                    <a:pt x="10141" y="5438"/>
                  </a:cubicBezTo>
                  <a:cubicBezTo>
                    <a:pt x="10374" y="4471"/>
                    <a:pt x="10474" y="3503"/>
                    <a:pt x="10474" y="2502"/>
                  </a:cubicBezTo>
                  <a:cubicBezTo>
                    <a:pt x="10474" y="1668"/>
                    <a:pt x="10374" y="801"/>
                    <a:pt x="10141"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8" name="Google Shape;478;p6"/>
            <p:cNvSpPr/>
            <p:nvPr/>
          </p:nvSpPr>
          <p:spPr>
            <a:xfrm flipH="1">
              <a:off x="1323127" y="2113493"/>
              <a:ext cx="265042" cy="382877"/>
            </a:xfrm>
            <a:custGeom>
              <a:rect b="b" l="l" r="r" t="t"/>
              <a:pathLst>
                <a:path extrusionOk="0" h="23414" w="16213">
                  <a:moveTo>
                    <a:pt x="11417" y="427"/>
                  </a:moveTo>
                  <a:cubicBezTo>
                    <a:pt x="12053" y="427"/>
                    <a:pt x="12657" y="595"/>
                    <a:pt x="13177" y="931"/>
                  </a:cubicBezTo>
                  <a:cubicBezTo>
                    <a:pt x="14845" y="1898"/>
                    <a:pt x="15812" y="4167"/>
                    <a:pt x="15812" y="7136"/>
                  </a:cubicBezTo>
                  <a:cubicBezTo>
                    <a:pt x="15812" y="12906"/>
                    <a:pt x="12310" y="19578"/>
                    <a:pt x="8007" y="22080"/>
                  </a:cubicBezTo>
                  <a:cubicBezTo>
                    <a:pt x="6948" y="22676"/>
                    <a:pt x="5912" y="22984"/>
                    <a:pt x="4962" y="22984"/>
                  </a:cubicBezTo>
                  <a:cubicBezTo>
                    <a:pt x="4265" y="22984"/>
                    <a:pt x="3615" y="22819"/>
                    <a:pt x="3036" y="22480"/>
                  </a:cubicBezTo>
                  <a:cubicBezTo>
                    <a:pt x="1369" y="21513"/>
                    <a:pt x="401" y="19244"/>
                    <a:pt x="401" y="16275"/>
                  </a:cubicBezTo>
                  <a:cubicBezTo>
                    <a:pt x="401" y="10505"/>
                    <a:pt x="3904" y="3833"/>
                    <a:pt x="8207" y="1331"/>
                  </a:cubicBezTo>
                  <a:cubicBezTo>
                    <a:pt x="9141" y="764"/>
                    <a:pt x="10175" y="464"/>
                    <a:pt x="11242" y="431"/>
                  </a:cubicBezTo>
                  <a:cubicBezTo>
                    <a:pt x="11301" y="428"/>
                    <a:pt x="11359" y="427"/>
                    <a:pt x="11417" y="427"/>
                  </a:cubicBezTo>
                  <a:close/>
                  <a:moveTo>
                    <a:pt x="11227" y="0"/>
                  </a:moveTo>
                  <a:cubicBezTo>
                    <a:pt x="10216" y="0"/>
                    <a:pt x="9122" y="322"/>
                    <a:pt x="8007" y="964"/>
                  </a:cubicBezTo>
                  <a:cubicBezTo>
                    <a:pt x="3604" y="3533"/>
                    <a:pt x="1" y="10405"/>
                    <a:pt x="1" y="16275"/>
                  </a:cubicBezTo>
                  <a:cubicBezTo>
                    <a:pt x="1" y="19411"/>
                    <a:pt x="1035" y="21813"/>
                    <a:pt x="2836" y="22847"/>
                  </a:cubicBezTo>
                  <a:cubicBezTo>
                    <a:pt x="3470" y="23214"/>
                    <a:pt x="4204" y="23414"/>
                    <a:pt x="4971" y="23414"/>
                  </a:cubicBezTo>
                  <a:cubicBezTo>
                    <a:pt x="6105" y="23347"/>
                    <a:pt x="7239" y="23014"/>
                    <a:pt x="8207" y="22413"/>
                  </a:cubicBezTo>
                  <a:cubicBezTo>
                    <a:pt x="12610" y="19878"/>
                    <a:pt x="16213" y="13006"/>
                    <a:pt x="16213" y="7136"/>
                  </a:cubicBezTo>
                  <a:cubicBezTo>
                    <a:pt x="16213" y="4000"/>
                    <a:pt x="15178" y="1598"/>
                    <a:pt x="13377" y="564"/>
                  </a:cubicBezTo>
                  <a:cubicBezTo>
                    <a:pt x="12727" y="188"/>
                    <a:pt x="12001" y="0"/>
                    <a:pt x="11227"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9" name="Google Shape;479;p6"/>
            <p:cNvSpPr/>
            <p:nvPr/>
          </p:nvSpPr>
          <p:spPr>
            <a:xfrm flipH="1">
              <a:off x="1438246" y="1765397"/>
              <a:ext cx="263342" cy="315881"/>
            </a:xfrm>
            <a:custGeom>
              <a:rect b="b" l="l" r="r" t="t"/>
              <a:pathLst>
                <a:path extrusionOk="0" h="19317" w="16109">
                  <a:moveTo>
                    <a:pt x="15196" y="414"/>
                  </a:moveTo>
                  <a:cubicBezTo>
                    <a:pt x="15444" y="414"/>
                    <a:pt x="15674" y="649"/>
                    <a:pt x="15578" y="936"/>
                  </a:cubicBezTo>
                  <a:lnTo>
                    <a:pt x="15578" y="9409"/>
                  </a:lnTo>
                  <a:cubicBezTo>
                    <a:pt x="15545" y="10043"/>
                    <a:pt x="15212" y="10610"/>
                    <a:pt x="14711" y="10977"/>
                  </a:cubicBezTo>
                  <a:lnTo>
                    <a:pt x="12543" y="12211"/>
                  </a:lnTo>
                  <a:lnTo>
                    <a:pt x="11142" y="16981"/>
                  </a:lnTo>
                  <a:cubicBezTo>
                    <a:pt x="11142" y="17014"/>
                    <a:pt x="11109" y="17048"/>
                    <a:pt x="11075" y="17048"/>
                  </a:cubicBezTo>
                  <a:cubicBezTo>
                    <a:pt x="11042" y="17048"/>
                    <a:pt x="11042" y="17014"/>
                    <a:pt x="11009" y="16981"/>
                  </a:cubicBezTo>
                  <a:lnTo>
                    <a:pt x="9674" y="13879"/>
                  </a:lnTo>
                  <a:lnTo>
                    <a:pt x="1135" y="18816"/>
                  </a:lnTo>
                  <a:cubicBezTo>
                    <a:pt x="1051" y="18890"/>
                    <a:pt x="952" y="18923"/>
                    <a:pt x="854" y="18923"/>
                  </a:cubicBezTo>
                  <a:cubicBezTo>
                    <a:pt x="602" y="18923"/>
                    <a:pt x="362" y="18704"/>
                    <a:pt x="434" y="18415"/>
                  </a:cubicBezTo>
                  <a:lnTo>
                    <a:pt x="434" y="9943"/>
                  </a:lnTo>
                  <a:cubicBezTo>
                    <a:pt x="468" y="9309"/>
                    <a:pt x="801" y="8742"/>
                    <a:pt x="1335" y="8375"/>
                  </a:cubicBezTo>
                  <a:lnTo>
                    <a:pt x="14911" y="536"/>
                  </a:lnTo>
                  <a:cubicBezTo>
                    <a:pt x="14996" y="451"/>
                    <a:pt x="15098" y="414"/>
                    <a:pt x="15196" y="414"/>
                  </a:cubicBezTo>
                  <a:close/>
                  <a:moveTo>
                    <a:pt x="15230" y="1"/>
                  </a:moveTo>
                  <a:cubicBezTo>
                    <a:pt x="15052" y="1"/>
                    <a:pt x="14870" y="62"/>
                    <a:pt x="14711" y="202"/>
                  </a:cubicBezTo>
                  <a:lnTo>
                    <a:pt x="1135" y="8041"/>
                  </a:lnTo>
                  <a:cubicBezTo>
                    <a:pt x="468" y="8442"/>
                    <a:pt x="67" y="9142"/>
                    <a:pt x="34" y="9943"/>
                  </a:cubicBezTo>
                  <a:lnTo>
                    <a:pt x="34" y="18415"/>
                  </a:lnTo>
                  <a:cubicBezTo>
                    <a:pt x="1" y="18716"/>
                    <a:pt x="134" y="19049"/>
                    <a:pt x="434" y="19249"/>
                  </a:cubicBezTo>
                  <a:cubicBezTo>
                    <a:pt x="534" y="19316"/>
                    <a:pt x="668" y="19316"/>
                    <a:pt x="768" y="19316"/>
                  </a:cubicBezTo>
                  <a:cubicBezTo>
                    <a:pt x="968" y="19316"/>
                    <a:pt x="1168" y="19283"/>
                    <a:pt x="1335" y="19149"/>
                  </a:cubicBezTo>
                  <a:lnTo>
                    <a:pt x="9507" y="14479"/>
                  </a:lnTo>
                  <a:lnTo>
                    <a:pt x="10675" y="17148"/>
                  </a:lnTo>
                  <a:cubicBezTo>
                    <a:pt x="10742" y="17348"/>
                    <a:pt x="10942" y="17448"/>
                    <a:pt x="11142" y="17448"/>
                  </a:cubicBezTo>
                  <a:cubicBezTo>
                    <a:pt x="11342" y="17448"/>
                    <a:pt x="11509" y="17281"/>
                    <a:pt x="11542" y="17114"/>
                  </a:cubicBezTo>
                  <a:lnTo>
                    <a:pt x="12910" y="12478"/>
                  </a:lnTo>
                  <a:lnTo>
                    <a:pt x="14911" y="11344"/>
                  </a:lnTo>
                  <a:cubicBezTo>
                    <a:pt x="15578" y="10910"/>
                    <a:pt x="15979" y="10210"/>
                    <a:pt x="16012" y="9442"/>
                  </a:cubicBezTo>
                  <a:lnTo>
                    <a:pt x="16012" y="936"/>
                  </a:lnTo>
                  <a:cubicBezTo>
                    <a:pt x="16108" y="408"/>
                    <a:pt x="15686" y="1"/>
                    <a:pt x="15230"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0" name="Google Shape;480;p6"/>
            <p:cNvSpPr/>
            <p:nvPr/>
          </p:nvSpPr>
          <p:spPr>
            <a:xfrm flipH="1">
              <a:off x="1489512" y="1846734"/>
              <a:ext cx="162445" cy="94894"/>
            </a:xfrm>
            <a:custGeom>
              <a:rect b="b" l="l" r="r" t="t"/>
              <a:pathLst>
                <a:path extrusionOk="0" h="5803" w="9937">
                  <a:moveTo>
                    <a:pt x="9649" y="1"/>
                  </a:moveTo>
                  <a:cubicBezTo>
                    <a:pt x="9615" y="1"/>
                    <a:pt x="9578" y="10"/>
                    <a:pt x="9540" y="32"/>
                  </a:cubicBezTo>
                  <a:lnTo>
                    <a:pt x="200" y="5402"/>
                  </a:lnTo>
                  <a:cubicBezTo>
                    <a:pt x="0" y="5502"/>
                    <a:pt x="100" y="5803"/>
                    <a:pt x="300" y="5803"/>
                  </a:cubicBezTo>
                  <a:cubicBezTo>
                    <a:pt x="334" y="5803"/>
                    <a:pt x="367" y="5803"/>
                    <a:pt x="400" y="5769"/>
                  </a:cubicBezTo>
                  <a:lnTo>
                    <a:pt x="9740" y="365"/>
                  </a:lnTo>
                  <a:cubicBezTo>
                    <a:pt x="9936" y="253"/>
                    <a:pt x="9827" y="1"/>
                    <a:pt x="9649"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1" name="Google Shape;481;p6"/>
            <p:cNvSpPr/>
            <p:nvPr/>
          </p:nvSpPr>
          <p:spPr>
            <a:xfrm flipH="1">
              <a:off x="1490542" y="1876136"/>
              <a:ext cx="160876" cy="94943"/>
            </a:xfrm>
            <a:custGeom>
              <a:rect b="b" l="l" r="r" t="t"/>
              <a:pathLst>
                <a:path extrusionOk="0" h="5806" w="9841">
                  <a:moveTo>
                    <a:pt x="9622" y="0"/>
                  </a:moveTo>
                  <a:cubicBezTo>
                    <a:pt x="9582" y="0"/>
                    <a:pt x="9543" y="11"/>
                    <a:pt x="9507" y="35"/>
                  </a:cubicBezTo>
                  <a:lnTo>
                    <a:pt x="167" y="5439"/>
                  </a:lnTo>
                  <a:cubicBezTo>
                    <a:pt x="1" y="5539"/>
                    <a:pt x="67" y="5806"/>
                    <a:pt x="267" y="5806"/>
                  </a:cubicBezTo>
                  <a:cubicBezTo>
                    <a:pt x="301" y="5806"/>
                    <a:pt x="334" y="5806"/>
                    <a:pt x="367" y="5773"/>
                  </a:cubicBezTo>
                  <a:lnTo>
                    <a:pt x="9707" y="402"/>
                  </a:lnTo>
                  <a:cubicBezTo>
                    <a:pt x="9808" y="335"/>
                    <a:pt x="9841" y="202"/>
                    <a:pt x="9808" y="102"/>
                  </a:cubicBezTo>
                  <a:cubicBezTo>
                    <a:pt x="9764" y="37"/>
                    <a:pt x="9694" y="0"/>
                    <a:pt x="9622"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2" name="Google Shape;482;p6"/>
            <p:cNvSpPr/>
            <p:nvPr/>
          </p:nvSpPr>
          <p:spPr>
            <a:xfrm flipH="1">
              <a:off x="1490542" y="1905832"/>
              <a:ext cx="160336" cy="94714"/>
            </a:xfrm>
            <a:custGeom>
              <a:rect b="b" l="l" r="r" t="t"/>
              <a:pathLst>
                <a:path extrusionOk="0" h="5792" w="9808">
                  <a:moveTo>
                    <a:pt x="9593" y="0"/>
                  </a:moveTo>
                  <a:cubicBezTo>
                    <a:pt x="9552" y="0"/>
                    <a:pt x="9511" y="8"/>
                    <a:pt x="9474" y="20"/>
                  </a:cubicBezTo>
                  <a:lnTo>
                    <a:pt x="134" y="5424"/>
                  </a:lnTo>
                  <a:cubicBezTo>
                    <a:pt x="34" y="5458"/>
                    <a:pt x="1" y="5591"/>
                    <a:pt x="68" y="5691"/>
                  </a:cubicBezTo>
                  <a:cubicBezTo>
                    <a:pt x="101" y="5758"/>
                    <a:pt x="168" y="5791"/>
                    <a:pt x="234" y="5791"/>
                  </a:cubicBezTo>
                  <a:lnTo>
                    <a:pt x="334" y="5791"/>
                  </a:lnTo>
                  <a:lnTo>
                    <a:pt x="9674" y="387"/>
                  </a:lnTo>
                  <a:cubicBezTo>
                    <a:pt x="9775" y="321"/>
                    <a:pt x="9808" y="187"/>
                    <a:pt x="9775" y="87"/>
                  </a:cubicBezTo>
                  <a:cubicBezTo>
                    <a:pt x="9732" y="24"/>
                    <a:pt x="9663" y="0"/>
                    <a:pt x="9593"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3" name="Google Shape;483;p6"/>
            <p:cNvSpPr/>
            <p:nvPr/>
          </p:nvSpPr>
          <p:spPr>
            <a:xfrm flipH="1">
              <a:off x="1675939" y="2764388"/>
              <a:ext cx="61630" cy="101271"/>
            </a:xfrm>
            <a:custGeom>
              <a:rect b="b" l="l" r="r" t="t"/>
              <a:pathLst>
                <a:path extrusionOk="0" h="6193" w="3770">
                  <a:moveTo>
                    <a:pt x="3336" y="589"/>
                  </a:moveTo>
                  <a:lnTo>
                    <a:pt x="3336" y="3958"/>
                  </a:lnTo>
                  <a:lnTo>
                    <a:pt x="434" y="5626"/>
                  </a:lnTo>
                  <a:lnTo>
                    <a:pt x="434" y="2257"/>
                  </a:lnTo>
                  <a:lnTo>
                    <a:pt x="3336" y="589"/>
                  </a:lnTo>
                  <a:close/>
                  <a:moveTo>
                    <a:pt x="3524" y="1"/>
                  </a:moveTo>
                  <a:cubicBezTo>
                    <a:pt x="3494" y="1"/>
                    <a:pt x="3464" y="7"/>
                    <a:pt x="3436" y="22"/>
                  </a:cubicBezTo>
                  <a:lnTo>
                    <a:pt x="100" y="1956"/>
                  </a:lnTo>
                  <a:cubicBezTo>
                    <a:pt x="33" y="1990"/>
                    <a:pt x="0" y="2056"/>
                    <a:pt x="0" y="2123"/>
                  </a:cubicBezTo>
                  <a:lnTo>
                    <a:pt x="0" y="5993"/>
                  </a:lnTo>
                  <a:cubicBezTo>
                    <a:pt x="0" y="6059"/>
                    <a:pt x="33" y="6126"/>
                    <a:pt x="100" y="6159"/>
                  </a:cubicBezTo>
                  <a:cubicBezTo>
                    <a:pt x="134" y="6193"/>
                    <a:pt x="167" y="6193"/>
                    <a:pt x="200" y="6193"/>
                  </a:cubicBezTo>
                  <a:cubicBezTo>
                    <a:pt x="234" y="6193"/>
                    <a:pt x="300" y="6193"/>
                    <a:pt x="334" y="6159"/>
                  </a:cubicBezTo>
                  <a:lnTo>
                    <a:pt x="3669" y="4225"/>
                  </a:lnTo>
                  <a:cubicBezTo>
                    <a:pt x="3703" y="4191"/>
                    <a:pt x="3769" y="4125"/>
                    <a:pt x="3769" y="4058"/>
                  </a:cubicBezTo>
                  <a:lnTo>
                    <a:pt x="3769" y="222"/>
                  </a:lnTo>
                  <a:cubicBezTo>
                    <a:pt x="3743" y="91"/>
                    <a:pt x="3635" y="1"/>
                    <a:pt x="3524"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4" name="Google Shape;484;p6"/>
            <p:cNvSpPr/>
            <p:nvPr/>
          </p:nvSpPr>
          <p:spPr>
            <a:xfrm flipH="1">
              <a:off x="1668304" y="2751551"/>
              <a:ext cx="56121" cy="81386"/>
            </a:xfrm>
            <a:custGeom>
              <a:rect b="b" l="l" r="r" t="t"/>
              <a:pathLst>
                <a:path extrusionOk="0" h="4977" w="3433">
                  <a:moveTo>
                    <a:pt x="2967" y="0"/>
                  </a:moveTo>
                  <a:cubicBezTo>
                    <a:pt x="2817" y="0"/>
                    <a:pt x="2672" y="93"/>
                    <a:pt x="2599" y="240"/>
                  </a:cubicBezTo>
                  <a:lnTo>
                    <a:pt x="1064" y="3876"/>
                  </a:lnTo>
                  <a:lnTo>
                    <a:pt x="731" y="3542"/>
                  </a:lnTo>
                  <a:cubicBezTo>
                    <a:pt x="663" y="3505"/>
                    <a:pt x="594" y="3488"/>
                    <a:pt x="528" y="3488"/>
                  </a:cubicBezTo>
                  <a:cubicBezTo>
                    <a:pt x="236" y="3488"/>
                    <a:pt x="0" y="3810"/>
                    <a:pt x="163" y="4109"/>
                  </a:cubicBezTo>
                  <a:lnTo>
                    <a:pt x="931" y="4876"/>
                  </a:lnTo>
                  <a:cubicBezTo>
                    <a:pt x="997" y="4943"/>
                    <a:pt x="1097" y="4976"/>
                    <a:pt x="1231" y="4976"/>
                  </a:cubicBezTo>
                  <a:lnTo>
                    <a:pt x="1298" y="4976"/>
                  </a:lnTo>
                  <a:cubicBezTo>
                    <a:pt x="1431" y="4943"/>
                    <a:pt x="1531" y="4843"/>
                    <a:pt x="1598" y="4743"/>
                  </a:cubicBezTo>
                  <a:lnTo>
                    <a:pt x="3366" y="573"/>
                  </a:lnTo>
                  <a:cubicBezTo>
                    <a:pt x="3432" y="373"/>
                    <a:pt x="3332" y="106"/>
                    <a:pt x="3132" y="39"/>
                  </a:cubicBezTo>
                  <a:cubicBezTo>
                    <a:pt x="3079" y="13"/>
                    <a:pt x="3023" y="0"/>
                    <a:pt x="2967"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5" name="Google Shape;485;p6"/>
            <p:cNvSpPr/>
            <p:nvPr/>
          </p:nvSpPr>
          <p:spPr>
            <a:xfrm flipH="1">
              <a:off x="1424007" y="2645914"/>
              <a:ext cx="218141" cy="137475"/>
            </a:xfrm>
            <a:custGeom>
              <a:rect b="b" l="l" r="r" t="t"/>
              <a:pathLst>
                <a:path extrusionOk="0" h="8407" w="13344">
                  <a:moveTo>
                    <a:pt x="13072" y="1"/>
                  </a:moveTo>
                  <a:cubicBezTo>
                    <a:pt x="12995" y="1"/>
                    <a:pt x="12906" y="31"/>
                    <a:pt x="12810" y="95"/>
                  </a:cubicBezTo>
                  <a:lnTo>
                    <a:pt x="534" y="7167"/>
                  </a:lnTo>
                  <a:cubicBezTo>
                    <a:pt x="234" y="7367"/>
                    <a:pt x="34" y="7700"/>
                    <a:pt x="1" y="8067"/>
                  </a:cubicBezTo>
                  <a:cubicBezTo>
                    <a:pt x="1" y="8278"/>
                    <a:pt x="132" y="8407"/>
                    <a:pt x="303" y="8407"/>
                  </a:cubicBezTo>
                  <a:cubicBezTo>
                    <a:pt x="376" y="8407"/>
                    <a:pt x="455" y="8384"/>
                    <a:pt x="534" y="8334"/>
                  </a:cubicBezTo>
                  <a:lnTo>
                    <a:pt x="12810" y="1229"/>
                  </a:lnTo>
                  <a:cubicBezTo>
                    <a:pt x="13110" y="1029"/>
                    <a:pt x="13310" y="729"/>
                    <a:pt x="13343" y="362"/>
                  </a:cubicBezTo>
                  <a:cubicBezTo>
                    <a:pt x="13343" y="135"/>
                    <a:pt x="13236" y="1"/>
                    <a:pt x="13072"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6" name="Google Shape;486;p6"/>
            <p:cNvSpPr/>
            <p:nvPr/>
          </p:nvSpPr>
          <p:spPr>
            <a:xfrm flipH="1">
              <a:off x="1675939" y="2858693"/>
              <a:ext cx="61630" cy="101336"/>
            </a:xfrm>
            <a:custGeom>
              <a:rect b="b" l="l" r="r" t="t"/>
              <a:pathLst>
                <a:path extrusionOk="0" h="6197" w="3770">
                  <a:moveTo>
                    <a:pt x="3336" y="559"/>
                  </a:moveTo>
                  <a:lnTo>
                    <a:pt x="3336" y="3962"/>
                  </a:lnTo>
                  <a:lnTo>
                    <a:pt x="434" y="5629"/>
                  </a:lnTo>
                  <a:lnTo>
                    <a:pt x="434" y="2260"/>
                  </a:lnTo>
                  <a:lnTo>
                    <a:pt x="3336" y="559"/>
                  </a:lnTo>
                  <a:close/>
                  <a:moveTo>
                    <a:pt x="3536" y="0"/>
                  </a:moveTo>
                  <a:cubicBezTo>
                    <a:pt x="3503" y="0"/>
                    <a:pt x="3469" y="9"/>
                    <a:pt x="3436" y="25"/>
                  </a:cubicBezTo>
                  <a:lnTo>
                    <a:pt x="100" y="1960"/>
                  </a:lnTo>
                  <a:cubicBezTo>
                    <a:pt x="33" y="1994"/>
                    <a:pt x="0" y="2060"/>
                    <a:pt x="0" y="2127"/>
                  </a:cubicBezTo>
                  <a:lnTo>
                    <a:pt x="0" y="5996"/>
                  </a:lnTo>
                  <a:cubicBezTo>
                    <a:pt x="0" y="6063"/>
                    <a:pt x="33" y="6130"/>
                    <a:pt x="100" y="6163"/>
                  </a:cubicBezTo>
                  <a:cubicBezTo>
                    <a:pt x="134" y="6197"/>
                    <a:pt x="167" y="6197"/>
                    <a:pt x="200" y="6197"/>
                  </a:cubicBezTo>
                  <a:cubicBezTo>
                    <a:pt x="234" y="6197"/>
                    <a:pt x="267" y="6163"/>
                    <a:pt x="300" y="6163"/>
                  </a:cubicBezTo>
                  <a:lnTo>
                    <a:pt x="3636" y="4228"/>
                  </a:lnTo>
                  <a:cubicBezTo>
                    <a:pt x="3703" y="4195"/>
                    <a:pt x="3769" y="4128"/>
                    <a:pt x="3769" y="4062"/>
                  </a:cubicBezTo>
                  <a:lnTo>
                    <a:pt x="3769" y="192"/>
                  </a:lnTo>
                  <a:cubicBezTo>
                    <a:pt x="3769" y="126"/>
                    <a:pt x="3703" y="59"/>
                    <a:pt x="3636" y="25"/>
                  </a:cubicBezTo>
                  <a:cubicBezTo>
                    <a:pt x="3603" y="9"/>
                    <a:pt x="3569" y="0"/>
                    <a:pt x="3536"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7" name="Google Shape;487;p6"/>
            <p:cNvSpPr/>
            <p:nvPr/>
          </p:nvSpPr>
          <p:spPr>
            <a:xfrm flipH="1">
              <a:off x="1668304" y="2845905"/>
              <a:ext cx="56530" cy="81812"/>
            </a:xfrm>
            <a:custGeom>
              <a:rect b="b" l="l" r="r" t="t"/>
              <a:pathLst>
                <a:path extrusionOk="0" h="5003" w="3458">
                  <a:moveTo>
                    <a:pt x="2992" y="1"/>
                  </a:moveTo>
                  <a:cubicBezTo>
                    <a:pt x="2842" y="1"/>
                    <a:pt x="2697" y="94"/>
                    <a:pt x="2624" y="240"/>
                  </a:cubicBezTo>
                  <a:lnTo>
                    <a:pt x="1089" y="3876"/>
                  </a:lnTo>
                  <a:lnTo>
                    <a:pt x="756" y="3543"/>
                  </a:lnTo>
                  <a:cubicBezTo>
                    <a:pt x="677" y="3497"/>
                    <a:pt x="599" y="3477"/>
                    <a:pt x="525" y="3477"/>
                  </a:cubicBezTo>
                  <a:cubicBezTo>
                    <a:pt x="223" y="3477"/>
                    <a:pt x="1" y="3815"/>
                    <a:pt x="188" y="4110"/>
                  </a:cubicBezTo>
                  <a:lnTo>
                    <a:pt x="956" y="4877"/>
                  </a:lnTo>
                  <a:cubicBezTo>
                    <a:pt x="1056" y="4944"/>
                    <a:pt x="1156" y="4977"/>
                    <a:pt x="1256" y="4977"/>
                  </a:cubicBezTo>
                  <a:cubicBezTo>
                    <a:pt x="1256" y="4994"/>
                    <a:pt x="1264" y="5002"/>
                    <a:pt x="1277" y="5002"/>
                  </a:cubicBezTo>
                  <a:cubicBezTo>
                    <a:pt x="1289" y="5002"/>
                    <a:pt x="1306" y="4994"/>
                    <a:pt x="1323" y="4977"/>
                  </a:cubicBezTo>
                  <a:cubicBezTo>
                    <a:pt x="1456" y="4977"/>
                    <a:pt x="1556" y="4877"/>
                    <a:pt x="1623" y="4744"/>
                  </a:cubicBezTo>
                  <a:lnTo>
                    <a:pt x="3357" y="574"/>
                  </a:lnTo>
                  <a:cubicBezTo>
                    <a:pt x="3457" y="374"/>
                    <a:pt x="3357" y="140"/>
                    <a:pt x="3157" y="40"/>
                  </a:cubicBezTo>
                  <a:cubicBezTo>
                    <a:pt x="3104" y="13"/>
                    <a:pt x="3048" y="1"/>
                    <a:pt x="2992"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8" name="Google Shape;488;p6"/>
            <p:cNvSpPr/>
            <p:nvPr/>
          </p:nvSpPr>
          <p:spPr>
            <a:xfrm flipH="1">
              <a:off x="1424007" y="2740088"/>
              <a:ext cx="218141" cy="137475"/>
            </a:xfrm>
            <a:custGeom>
              <a:rect b="b" l="l" r="r" t="t"/>
              <a:pathLst>
                <a:path extrusionOk="0" h="8407" w="13344">
                  <a:moveTo>
                    <a:pt x="13056" y="1"/>
                  </a:moveTo>
                  <a:cubicBezTo>
                    <a:pt x="12982" y="1"/>
                    <a:pt x="12899" y="24"/>
                    <a:pt x="12810" y="73"/>
                  </a:cubicBezTo>
                  <a:lnTo>
                    <a:pt x="534" y="7178"/>
                  </a:lnTo>
                  <a:cubicBezTo>
                    <a:pt x="234" y="7345"/>
                    <a:pt x="34" y="7679"/>
                    <a:pt x="1" y="8046"/>
                  </a:cubicBezTo>
                  <a:cubicBezTo>
                    <a:pt x="1" y="8272"/>
                    <a:pt x="124" y="8407"/>
                    <a:pt x="287" y="8407"/>
                  </a:cubicBezTo>
                  <a:cubicBezTo>
                    <a:pt x="363" y="8407"/>
                    <a:pt x="449" y="8377"/>
                    <a:pt x="534" y="8313"/>
                  </a:cubicBezTo>
                  <a:lnTo>
                    <a:pt x="12810" y="1241"/>
                  </a:lnTo>
                  <a:cubicBezTo>
                    <a:pt x="13110" y="1041"/>
                    <a:pt x="13310" y="707"/>
                    <a:pt x="13343" y="340"/>
                  </a:cubicBezTo>
                  <a:cubicBezTo>
                    <a:pt x="13343" y="129"/>
                    <a:pt x="13228" y="1"/>
                    <a:pt x="13056"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89" name="Google Shape;489;p6"/>
            <p:cNvSpPr/>
            <p:nvPr/>
          </p:nvSpPr>
          <p:spPr>
            <a:xfrm flipH="1">
              <a:off x="1675939" y="2953603"/>
              <a:ext cx="61630" cy="100797"/>
            </a:xfrm>
            <a:custGeom>
              <a:rect b="b" l="l" r="r" t="t"/>
              <a:pathLst>
                <a:path extrusionOk="0" h="6164" w="3770">
                  <a:moveTo>
                    <a:pt x="3336" y="559"/>
                  </a:moveTo>
                  <a:lnTo>
                    <a:pt x="3336" y="3928"/>
                  </a:lnTo>
                  <a:lnTo>
                    <a:pt x="434" y="5596"/>
                  </a:lnTo>
                  <a:lnTo>
                    <a:pt x="434" y="2227"/>
                  </a:lnTo>
                  <a:lnTo>
                    <a:pt x="3336" y="559"/>
                  </a:lnTo>
                  <a:close/>
                  <a:moveTo>
                    <a:pt x="3536" y="1"/>
                  </a:moveTo>
                  <a:cubicBezTo>
                    <a:pt x="3503" y="1"/>
                    <a:pt x="3469" y="9"/>
                    <a:pt x="3436" y="26"/>
                  </a:cubicBezTo>
                  <a:lnTo>
                    <a:pt x="100" y="1927"/>
                  </a:lnTo>
                  <a:cubicBezTo>
                    <a:pt x="33" y="1960"/>
                    <a:pt x="0" y="2027"/>
                    <a:pt x="0" y="2127"/>
                  </a:cubicBezTo>
                  <a:lnTo>
                    <a:pt x="0" y="5963"/>
                  </a:lnTo>
                  <a:cubicBezTo>
                    <a:pt x="0" y="6063"/>
                    <a:pt x="100" y="6163"/>
                    <a:pt x="200" y="6163"/>
                  </a:cubicBezTo>
                  <a:cubicBezTo>
                    <a:pt x="234" y="6163"/>
                    <a:pt x="267" y="6163"/>
                    <a:pt x="300" y="6130"/>
                  </a:cubicBezTo>
                  <a:lnTo>
                    <a:pt x="3636" y="4229"/>
                  </a:lnTo>
                  <a:cubicBezTo>
                    <a:pt x="3703" y="4195"/>
                    <a:pt x="3769" y="4095"/>
                    <a:pt x="3769" y="4028"/>
                  </a:cubicBezTo>
                  <a:lnTo>
                    <a:pt x="3769" y="192"/>
                  </a:lnTo>
                  <a:cubicBezTo>
                    <a:pt x="3769" y="126"/>
                    <a:pt x="3703" y="59"/>
                    <a:pt x="3636" y="26"/>
                  </a:cubicBezTo>
                  <a:cubicBezTo>
                    <a:pt x="3603" y="9"/>
                    <a:pt x="3569" y="1"/>
                    <a:pt x="3536"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0" name="Google Shape;490;p6"/>
            <p:cNvSpPr/>
            <p:nvPr/>
          </p:nvSpPr>
          <p:spPr>
            <a:xfrm flipH="1">
              <a:off x="1668304" y="2940831"/>
              <a:ext cx="56611" cy="81386"/>
            </a:xfrm>
            <a:custGeom>
              <a:rect b="b" l="l" r="r" t="t"/>
              <a:pathLst>
                <a:path extrusionOk="0" h="4977" w="3463">
                  <a:moveTo>
                    <a:pt x="2997" y="0"/>
                  </a:moveTo>
                  <a:cubicBezTo>
                    <a:pt x="2847" y="0"/>
                    <a:pt x="2702" y="93"/>
                    <a:pt x="2629" y="240"/>
                  </a:cubicBezTo>
                  <a:lnTo>
                    <a:pt x="1094" y="3875"/>
                  </a:lnTo>
                  <a:lnTo>
                    <a:pt x="761" y="3509"/>
                  </a:lnTo>
                  <a:cubicBezTo>
                    <a:pt x="691" y="3474"/>
                    <a:pt x="621" y="3458"/>
                    <a:pt x="554" y="3458"/>
                  </a:cubicBezTo>
                  <a:cubicBezTo>
                    <a:pt x="240" y="3458"/>
                    <a:pt x="1" y="3806"/>
                    <a:pt x="193" y="4109"/>
                  </a:cubicBezTo>
                  <a:lnTo>
                    <a:pt x="961" y="4876"/>
                  </a:lnTo>
                  <a:cubicBezTo>
                    <a:pt x="1061" y="4943"/>
                    <a:pt x="1161" y="4976"/>
                    <a:pt x="1261" y="4976"/>
                  </a:cubicBezTo>
                  <a:lnTo>
                    <a:pt x="1328" y="4976"/>
                  </a:lnTo>
                  <a:cubicBezTo>
                    <a:pt x="1461" y="4943"/>
                    <a:pt x="1561" y="4876"/>
                    <a:pt x="1628" y="4743"/>
                  </a:cubicBezTo>
                  <a:lnTo>
                    <a:pt x="3362" y="573"/>
                  </a:lnTo>
                  <a:cubicBezTo>
                    <a:pt x="3462" y="373"/>
                    <a:pt x="3362" y="106"/>
                    <a:pt x="3162" y="39"/>
                  </a:cubicBezTo>
                  <a:cubicBezTo>
                    <a:pt x="3109" y="13"/>
                    <a:pt x="3053" y="0"/>
                    <a:pt x="2997"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1" name="Google Shape;491;p6"/>
            <p:cNvSpPr/>
            <p:nvPr/>
          </p:nvSpPr>
          <p:spPr>
            <a:xfrm flipH="1">
              <a:off x="1424007" y="2834344"/>
              <a:ext cx="218141" cy="137230"/>
            </a:xfrm>
            <a:custGeom>
              <a:rect b="b" l="l" r="r" t="t"/>
              <a:pathLst>
                <a:path extrusionOk="0" h="8392" w="13344">
                  <a:moveTo>
                    <a:pt x="13071" y="1"/>
                  </a:moveTo>
                  <a:cubicBezTo>
                    <a:pt x="12994" y="1"/>
                    <a:pt x="12906" y="27"/>
                    <a:pt x="12810" y="80"/>
                  </a:cubicBezTo>
                  <a:lnTo>
                    <a:pt x="534" y="7152"/>
                  </a:lnTo>
                  <a:cubicBezTo>
                    <a:pt x="234" y="7352"/>
                    <a:pt x="34" y="7686"/>
                    <a:pt x="1" y="8052"/>
                  </a:cubicBezTo>
                  <a:cubicBezTo>
                    <a:pt x="1" y="8263"/>
                    <a:pt x="132" y="8392"/>
                    <a:pt x="303" y="8392"/>
                  </a:cubicBezTo>
                  <a:cubicBezTo>
                    <a:pt x="376" y="8392"/>
                    <a:pt x="455" y="8369"/>
                    <a:pt x="534" y="8319"/>
                  </a:cubicBezTo>
                  <a:lnTo>
                    <a:pt x="12810" y="1214"/>
                  </a:lnTo>
                  <a:cubicBezTo>
                    <a:pt x="13110" y="1047"/>
                    <a:pt x="13310" y="714"/>
                    <a:pt x="13343" y="347"/>
                  </a:cubicBezTo>
                  <a:cubicBezTo>
                    <a:pt x="13343" y="120"/>
                    <a:pt x="13235" y="1"/>
                    <a:pt x="13071"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2" name="Google Shape;492;p6"/>
            <p:cNvSpPr/>
            <p:nvPr/>
          </p:nvSpPr>
          <p:spPr>
            <a:xfrm flipH="1">
              <a:off x="1143174" y="2413447"/>
              <a:ext cx="83993" cy="98753"/>
            </a:xfrm>
            <a:custGeom>
              <a:rect b="b" l="l" r="r" t="t"/>
              <a:pathLst>
                <a:path extrusionOk="0" h="6039" w="5138">
                  <a:moveTo>
                    <a:pt x="4770" y="1"/>
                  </a:moveTo>
                  <a:lnTo>
                    <a:pt x="0" y="835"/>
                  </a:lnTo>
                  <a:lnTo>
                    <a:pt x="501" y="6038"/>
                  </a:lnTo>
                  <a:lnTo>
                    <a:pt x="5137" y="5771"/>
                  </a:lnTo>
                  <a:lnTo>
                    <a:pt x="4770"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3" name="Google Shape;493;p6"/>
            <p:cNvSpPr/>
            <p:nvPr/>
          </p:nvSpPr>
          <p:spPr>
            <a:xfrm flipH="1">
              <a:off x="976952" y="2462995"/>
              <a:ext cx="153699" cy="378675"/>
            </a:xfrm>
            <a:custGeom>
              <a:rect b="b" l="l" r="r" t="t"/>
              <a:pathLst>
                <a:path extrusionOk="0" h="23157" w="9402">
                  <a:moveTo>
                    <a:pt x="940" y="1"/>
                  </a:moveTo>
                  <a:cubicBezTo>
                    <a:pt x="650" y="1"/>
                    <a:pt x="338" y="35"/>
                    <a:pt x="1" y="106"/>
                  </a:cubicBezTo>
                  <a:lnTo>
                    <a:pt x="1935" y="10080"/>
                  </a:lnTo>
                  <a:lnTo>
                    <a:pt x="4604" y="14316"/>
                  </a:lnTo>
                  <a:lnTo>
                    <a:pt x="835" y="19653"/>
                  </a:lnTo>
                  <a:cubicBezTo>
                    <a:pt x="835" y="19653"/>
                    <a:pt x="2779" y="22914"/>
                    <a:pt x="2836" y="23144"/>
                  </a:cubicBezTo>
                  <a:lnTo>
                    <a:pt x="2836" y="23144"/>
                  </a:lnTo>
                  <a:cubicBezTo>
                    <a:pt x="3032" y="22781"/>
                    <a:pt x="9401" y="15125"/>
                    <a:pt x="9207" y="14316"/>
                  </a:cubicBezTo>
                  <a:cubicBezTo>
                    <a:pt x="8740" y="12515"/>
                    <a:pt x="5905" y="6544"/>
                    <a:pt x="4771" y="3809"/>
                  </a:cubicBezTo>
                  <a:cubicBezTo>
                    <a:pt x="3816" y="1466"/>
                    <a:pt x="2837" y="1"/>
                    <a:pt x="940" y="1"/>
                  </a:cubicBezTo>
                  <a:close/>
                  <a:moveTo>
                    <a:pt x="2836" y="23144"/>
                  </a:moveTo>
                  <a:cubicBezTo>
                    <a:pt x="2831" y="23152"/>
                    <a:pt x="2830" y="23157"/>
                    <a:pt x="2833" y="23157"/>
                  </a:cubicBezTo>
                  <a:cubicBezTo>
                    <a:pt x="2834" y="23157"/>
                    <a:pt x="2835" y="23157"/>
                    <a:pt x="2836" y="23156"/>
                  </a:cubicBezTo>
                  <a:cubicBezTo>
                    <a:pt x="2838" y="23155"/>
                    <a:pt x="2838" y="23151"/>
                    <a:pt x="2836" y="23144"/>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4" name="Google Shape;494;p6"/>
            <p:cNvSpPr/>
            <p:nvPr/>
          </p:nvSpPr>
          <p:spPr>
            <a:xfrm flipH="1">
              <a:off x="916336" y="2770732"/>
              <a:ext cx="429171" cy="857509"/>
            </a:xfrm>
            <a:custGeom>
              <a:rect b="b" l="l" r="r" t="t"/>
              <a:pathLst>
                <a:path extrusionOk="0" h="52439" w="26253">
                  <a:moveTo>
                    <a:pt x="16346" y="1"/>
                  </a:moveTo>
                  <a:lnTo>
                    <a:pt x="1769" y="834"/>
                  </a:lnTo>
                  <a:cubicBezTo>
                    <a:pt x="1769" y="834"/>
                    <a:pt x="501" y="11609"/>
                    <a:pt x="268" y="16546"/>
                  </a:cubicBezTo>
                  <a:cubicBezTo>
                    <a:pt x="1" y="22116"/>
                    <a:pt x="1" y="23884"/>
                    <a:pt x="134" y="26920"/>
                  </a:cubicBezTo>
                  <a:cubicBezTo>
                    <a:pt x="234" y="28821"/>
                    <a:pt x="501" y="30556"/>
                    <a:pt x="635" y="33458"/>
                  </a:cubicBezTo>
                  <a:cubicBezTo>
                    <a:pt x="768" y="36360"/>
                    <a:pt x="1669" y="50870"/>
                    <a:pt x="1669" y="50870"/>
                  </a:cubicBezTo>
                  <a:lnTo>
                    <a:pt x="1669" y="50837"/>
                  </a:lnTo>
                  <a:cubicBezTo>
                    <a:pt x="1669" y="51004"/>
                    <a:pt x="1702" y="51137"/>
                    <a:pt x="1735" y="51304"/>
                  </a:cubicBezTo>
                  <a:cubicBezTo>
                    <a:pt x="1869" y="51804"/>
                    <a:pt x="2436" y="52405"/>
                    <a:pt x="3470" y="52438"/>
                  </a:cubicBezTo>
                  <a:cubicBezTo>
                    <a:pt x="4938" y="52438"/>
                    <a:pt x="5405" y="51738"/>
                    <a:pt x="5471" y="51237"/>
                  </a:cubicBezTo>
                  <a:cubicBezTo>
                    <a:pt x="5471" y="51171"/>
                    <a:pt x="5505" y="51070"/>
                    <a:pt x="5505" y="50970"/>
                  </a:cubicBezTo>
                  <a:lnTo>
                    <a:pt x="5538" y="50970"/>
                  </a:lnTo>
                  <a:cubicBezTo>
                    <a:pt x="5538" y="50970"/>
                    <a:pt x="6606" y="44799"/>
                    <a:pt x="7339" y="40096"/>
                  </a:cubicBezTo>
                  <a:cubicBezTo>
                    <a:pt x="7706" y="37894"/>
                    <a:pt x="7907" y="35693"/>
                    <a:pt x="7940" y="33491"/>
                  </a:cubicBezTo>
                  <a:cubicBezTo>
                    <a:pt x="7840" y="32157"/>
                    <a:pt x="7640" y="30789"/>
                    <a:pt x="7306" y="29488"/>
                  </a:cubicBezTo>
                  <a:lnTo>
                    <a:pt x="9374" y="15912"/>
                  </a:lnTo>
                  <a:cubicBezTo>
                    <a:pt x="9374" y="15912"/>
                    <a:pt x="11176" y="27454"/>
                    <a:pt x="11476" y="28554"/>
                  </a:cubicBezTo>
                  <a:cubicBezTo>
                    <a:pt x="11676" y="29355"/>
                    <a:pt x="16446" y="36694"/>
                    <a:pt x="19315" y="41063"/>
                  </a:cubicBezTo>
                  <a:cubicBezTo>
                    <a:pt x="20549" y="42998"/>
                    <a:pt x="23351" y="47134"/>
                    <a:pt x="23551" y="47368"/>
                  </a:cubicBezTo>
                  <a:cubicBezTo>
                    <a:pt x="23625" y="47471"/>
                    <a:pt x="23722" y="47516"/>
                    <a:pt x="23834" y="47516"/>
                  </a:cubicBezTo>
                  <a:cubicBezTo>
                    <a:pt x="24637" y="47516"/>
                    <a:pt x="26253" y="45233"/>
                    <a:pt x="26253" y="45233"/>
                  </a:cubicBezTo>
                  <a:lnTo>
                    <a:pt x="25086" y="42331"/>
                  </a:lnTo>
                  <a:cubicBezTo>
                    <a:pt x="24552" y="40730"/>
                    <a:pt x="22617" y="34592"/>
                    <a:pt x="21917" y="32857"/>
                  </a:cubicBezTo>
                  <a:cubicBezTo>
                    <a:pt x="20849" y="30089"/>
                    <a:pt x="20149" y="28621"/>
                    <a:pt x="17914" y="27187"/>
                  </a:cubicBezTo>
                  <a:cubicBezTo>
                    <a:pt x="17914" y="27187"/>
                    <a:pt x="18014" y="13377"/>
                    <a:pt x="17914" y="8440"/>
                  </a:cubicBezTo>
                  <a:cubicBezTo>
                    <a:pt x="17747" y="2135"/>
                    <a:pt x="16346" y="1"/>
                    <a:pt x="16346"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5" name="Google Shape;495;p6"/>
            <p:cNvSpPr/>
            <p:nvPr/>
          </p:nvSpPr>
          <p:spPr>
            <a:xfrm flipH="1">
              <a:off x="908146" y="3518025"/>
              <a:ext cx="70360" cy="142741"/>
            </a:xfrm>
            <a:custGeom>
              <a:rect b="b" l="l" r="r" t="t"/>
              <a:pathLst>
                <a:path extrusionOk="0" h="8729" w="4304">
                  <a:moveTo>
                    <a:pt x="4303" y="1"/>
                  </a:moveTo>
                  <a:lnTo>
                    <a:pt x="0" y="101"/>
                  </a:lnTo>
                  <a:cubicBezTo>
                    <a:pt x="1535" y="2169"/>
                    <a:pt x="2335" y="7606"/>
                    <a:pt x="1902" y="8407"/>
                  </a:cubicBezTo>
                  <a:cubicBezTo>
                    <a:pt x="1781" y="8630"/>
                    <a:pt x="1862" y="8729"/>
                    <a:pt x="2048" y="8729"/>
                  </a:cubicBezTo>
                  <a:cubicBezTo>
                    <a:pt x="2530" y="8729"/>
                    <a:pt x="3720" y="8064"/>
                    <a:pt x="3936" y="7173"/>
                  </a:cubicBezTo>
                  <a:cubicBezTo>
                    <a:pt x="4237" y="5972"/>
                    <a:pt x="4303" y="1"/>
                    <a:pt x="4303"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6" name="Google Shape;496;p6"/>
            <p:cNvSpPr/>
            <p:nvPr/>
          </p:nvSpPr>
          <p:spPr>
            <a:xfrm flipH="1">
              <a:off x="1252784" y="3590042"/>
              <a:ext cx="130796" cy="130869"/>
            </a:xfrm>
            <a:custGeom>
              <a:rect b="b" l="l" r="r" t="t"/>
              <a:pathLst>
                <a:path extrusionOk="0" h="8003" w="8001">
                  <a:moveTo>
                    <a:pt x="8001" y="0"/>
                  </a:moveTo>
                  <a:lnTo>
                    <a:pt x="3964" y="534"/>
                  </a:lnTo>
                  <a:cubicBezTo>
                    <a:pt x="3931" y="2102"/>
                    <a:pt x="2864" y="6238"/>
                    <a:pt x="1296" y="6738"/>
                  </a:cubicBezTo>
                  <a:cubicBezTo>
                    <a:pt x="0" y="7133"/>
                    <a:pt x="1392" y="8003"/>
                    <a:pt x="2560" y="8003"/>
                  </a:cubicBezTo>
                  <a:cubicBezTo>
                    <a:pt x="2775" y="8003"/>
                    <a:pt x="2982" y="7973"/>
                    <a:pt x="3164" y="7906"/>
                  </a:cubicBezTo>
                  <a:cubicBezTo>
                    <a:pt x="4365" y="7472"/>
                    <a:pt x="6133" y="3936"/>
                    <a:pt x="7033" y="3069"/>
                  </a:cubicBezTo>
                  <a:cubicBezTo>
                    <a:pt x="7967" y="2202"/>
                    <a:pt x="8001" y="0"/>
                    <a:pt x="8001"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7" name="Google Shape;497;p6"/>
            <p:cNvSpPr/>
            <p:nvPr/>
          </p:nvSpPr>
          <p:spPr>
            <a:xfrm flipH="1">
              <a:off x="1046119" y="2741282"/>
              <a:ext cx="313561" cy="459587"/>
            </a:xfrm>
            <a:custGeom>
              <a:rect b="b" l="l" r="r" t="t"/>
              <a:pathLst>
                <a:path extrusionOk="0" h="28105" w="19181">
                  <a:moveTo>
                    <a:pt x="16612" y="0"/>
                  </a:moveTo>
                  <a:lnTo>
                    <a:pt x="2502" y="934"/>
                  </a:lnTo>
                  <a:cubicBezTo>
                    <a:pt x="2502" y="934"/>
                    <a:pt x="2002" y="2535"/>
                    <a:pt x="1502" y="8440"/>
                  </a:cubicBezTo>
                  <a:cubicBezTo>
                    <a:pt x="1035" y="14344"/>
                    <a:pt x="67" y="22683"/>
                    <a:pt x="1" y="26019"/>
                  </a:cubicBezTo>
                  <a:cubicBezTo>
                    <a:pt x="1" y="26019"/>
                    <a:pt x="2569" y="25385"/>
                    <a:pt x="3670" y="23017"/>
                  </a:cubicBezTo>
                  <a:cubicBezTo>
                    <a:pt x="3670" y="23017"/>
                    <a:pt x="5471" y="26953"/>
                    <a:pt x="9708" y="27820"/>
                  </a:cubicBezTo>
                  <a:cubicBezTo>
                    <a:pt x="10652" y="28012"/>
                    <a:pt x="11596" y="28104"/>
                    <a:pt x="12503" y="28104"/>
                  </a:cubicBezTo>
                  <a:cubicBezTo>
                    <a:pt x="15698" y="28104"/>
                    <a:pt x="18431" y="26959"/>
                    <a:pt x="19081" y="24985"/>
                  </a:cubicBezTo>
                  <a:cubicBezTo>
                    <a:pt x="19048" y="24718"/>
                    <a:pt x="19181" y="11408"/>
                    <a:pt x="19081" y="8306"/>
                  </a:cubicBezTo>
                  <a:cubicBezTo>
                    <a:pt x="18981" y="5237"/>
                    <a:pt x="17780" y="2635"/>
                    <a:pt x="16612"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8" name="Google Shape;498;p6"/>
            <p:cNvSpPr/>
            <p:nvPr/>
          </p:nvSpPr>
          <p:spPr>
            <a:xfrm flipH="1">
              <a:off x="1254958" y="3663824"/>
              <a:ext cx="76915" cy="84493"/>
            </a:xfrm>
            <a:custGeom>
              <a:rect b="b" l="l" r="r" t="t"/>
              <a:pathLst>
                <a:path extrusionOk="0" h="5167" w="4705">
                  <a:moveTo>
                    <a:pt x="3406" y="1"/>
                  </a:moveTo>
                  <a:cubicBezTo>
                    <a:pt x="3291" y="1"/>
                    <a:pt x="3168" y="49"/>
                    <a:pt x="3036" y="158"/>
                  </a:cubicBezTo>
                  <a:cubicBezTo>
                    <a:pt x="1835" y="1092"/>
                    <a:pt x="1" y="4928"/>
                    <a:pt x="1" y="4928"/>
                  </a:cubicBezTo>
                  <a:cubicBezTo>
                    <a:pt x="1" y="4928"/>
                    <a:pt x="139" y="5166"/>
                    <a:pt x="683" y="5166"/>
                  </a:cubicBezTo>
                  <a:cubicBezTo>
                    <a:pt x="1027" y="5166"/>
                    <a:pt x="1533" y="5071"/>
                    <a:pt x="2269" y="4761"/>
                  </a:cubicBezTo>
                  <a:cubicBezTo>
                    <a:pt x="4170" y="3961"/>
                    <a:pt x="4704" y="2993"/>
                    <a:pt x="4704" y="2993"/>
                  </a:cubicBezTo>
                  <a:cubicBezTo>
                    <a:pt x="4704" y="2993"/>
                    <a:pt x="4310" y="1"/>
                    <a:pt x="3406"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9" name="Google Shape;499;p6"/>
            <p:cNvSpPr/>
            <p:nvPr/>
          </p:nvSpPr>
          <p:spPr>
            <a:xfrm flipH="1">
              <a:off x="1254958" y="3663824"/>
              <a:ext cx="76915" cy="84493"/>
            </a:xfrm>
            <a:custGeom>
              <a:rect b="b" l="l" r="r" t="t"/>
              <a:pathLst>
                <a:path extrusionOk="0" h="5167" w="4705">
                  <a:moveTo>
                    <a:pt x="3406" y="1"/>
                  </a:moveTo>
                  <a:cubicBezTo>
                    <a:pt x="3291" y="1"/>
                    <a:pt x="3168" y="49"/>
                    <a:pt x="3036" y="158"/>
                  </a:cubicBezTo>
                  <a:cubicBezTo>
                    <a:pt x="1835" y="1092"/>
                    <a:pt x="1" y="4928"/>
                    <a:pt x="1" y="4928"/>
                  </a:cubicBezTo>
                  <a:cubicBezTo>
                    <a:pt x="1" y="4928"/>
                    <a:pt x="139" y="5166"/>
                    <a:pt x="683" y="5166"/>
                  </a:cubicBezTo>
                  <a:cubicBezTo>
                    <a:pt x="1027" y="5166"/>
                    <a:pt x="1533" y="5071"/>
                    <a:pt x="2269" y="4761"/>
                  </a:cubicBezTo>
                  <a:cubicBezTo>
                    <a:pt x="4170" y="3961"/>
                    <a:pt x="4704" y="2993"/>
                    <a:pt x="4704" y="2993"/>
                  </a:cubicBezTo>
                  <a:cubicBezTo>
                    <a:pt x="4704" y="2993"/>
                    <a:pt x="4310" y="1"/>
                    <a:pt x="3406"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0" name="Google Shape;500;p6"/>
            <p:cNvSpPr/>
            <p:nvPr/>
          </p:nvSpPr>
          <p:spPr>
            <a:xfrm flipH="1">
              <a:off x="1227690" y="3589764"/>
              <a:ext cx="181604" cy="173827"/>
            </a:xfrm>
            <a:custGeom>
              <a:rect b="b" l="l" r="r" t="t"/>
              <a:pathLst>
                <a:path extrusionOk="0" h="10630" w="11109">
                  <a:moveTo>
                    <a:pt x="9618" y="1"/>
                  </a:moveTo>
                  <a:cubicBezTo>
                    <a:pt x="9133" y="1"/>
                    <a:pt x="8337" y="370"/>
                    <a:pt x="7839" y="784"/>
                  </a:cubicBezTo>
                  <a:cubicBezTo>
                    <a:pt x="7038" y="1485"/>
                    <a:pt x="6838" y="2419"/>
                    <a:pt x="6438" y="3520"/>
                  </a:cubicBezTo>
                  <a:cubicBezTo>
                    <a:pt x="6004" y="4687"/>
                    <a:pt x="5204" y="6288"/>
                    <a:pt x="4570" y="6622"/>
                  </a:cubicBezTo>
                  <a:cubicBezTo>
                    <a:pt x="4345" y="6752"/>
                    <a:pt x="4053" y="6794"/>
                    <a:pt x="3727" y="6794"/>
                  </a:cubicBezTo>
                  <a:cubicBezTo>
                    <a:pt x="3133" y="6794"/>
                    <a:pt x="2426" y="6655"/>
                    <a:pt x="1801" y="6655"/>
                  </a:cubicBezTo>
                  <a:cubicBezTo>
                    <a:pt x="834" y="6655"/>
                    <a:pt x="67" y="7089"/>
                    <a:pt x="33" y="7789"/>
                  </a:cubicBezTo>
                  <a:cubicBezTo>
                    <a:pt x="0" y="8356"/>
                    <a:pt x="2535" y="9624"/>
                    <a:pt x="4103" y="9691"/>
                  </a:cubicBezTo>
                  <a:cubicBezTo>
                    <a:pt x="4419" y="9707"/>
                    <a:pt x="4685" y="9731"/>
                    <a:pt x="4918" y="9731"/>
                  </a:cubicBezTo>
                  <a:cubicBezTo>
                    <a:pt x="5646" y="9731"/>
                    <a:pt x="6049" y="9496"/>
                    <a:pt x="6605" y="8056"/>
                  </a:cubicBezTo>
                  <a:cubicBezTo>
                    <a:pt x="7115" y="6710"/>
                    <a:pt x="7400" y="5768"/>
                    <a:pt x="7717" y="5768"/>
                  </a:cubicBezTo>
                  <a:cubicBezTo>
                    <a:pt x="7855" y="5768"/>
                    <a:pt x="8000" y="5949"/>
                    <a:pt x="8173" y="6355"/>
                  </a:cubicBezTo>
                  <a:cubicBezTo>
                    <a:pt x="8740" y="7656"/>
                    <a:pt x="8973" y="10391"/>
                    <a:pt x="8973" y="10391"/>
                  </a:cubicBezTo>
                  <a:cubicBezTo>
                    <a:pt x="9127" y="10545"/>
                    <a:pt x="9343" y="10629"/>
                    <a:pt x="9561" y="10629"/>
                  </a:cubicBezTo>
                  <a:cubicBezTo>
                    <a:pt x="9768" y="10629"/>
                    <a:pt x="9978" y="10554"/>
                    <a:pt x="10141" y="10391"/>
                  </a:cubicBezTo>
                  <a:cubicBezTo>
                    <a:pt x="10141" y="9457"/>
                    <a:pt x="10207" y="8490"/>
                    <a:pt x="10307" y="7522"/>
                  </a:cubicBezTo>
                  <a:cubicBezTo>
                    <a:pt x="10474" y="6355"/>
                    <a:pt x="11108" y="4487"/>
                    <a:pt x="11008" y="3053"/>
                  </a:cubicBezTo>
                  <a:cubicBezTo>
                    <a:pt x="10941" y="1652"/>
                    <a:pt x="10241" y="251"/>
                    <a:pt x="9874" y="50"/>
                  </a:cubicBezTo>
                  <a:cubicBezTo>
                    <a:pt x="9805" y="16"/>
                    <a:pt x="9718" y="1"/>
                    <a:pt x="9618"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1" name="Google Shape;501;p6"/>
            <p:cNvSpPr/>
            <p:nvPr/>
          </p:nvSpPr>
          <p:spPr>
            <a:xfrm flipH="1">
              <a:off x="863975" y="3572626"/>
              <a:ext cx="49092" cy="100045"/>
            </a:xfrm>
            <a:custGeom>
              <a:rect b="b" l="l" r="r" t="t"/>
              <a:pathLst>
                <a:path extrusionOk="0" h="6118" w="3003">
                  <a:moveTo>
                    <a:pt x="1245" y="0"/>
                  </a:moveTo>
                  <a:cubicBezTo>
                    <a:pt x="870" y="0"/>
                    <a:pt x="550" y="136"/>
                    <a:pt x="467" y="431"/>
                  </a:cubicBezTo>
                  <a:cubicBezTo>
                    <a:pt x="0" y="1899"/>
                    <a:pt x="601" y="6102"/>
                    <a:pt x="601" y="6102"/>
                  </a:cubicBezTo>
                  <a:cubicBezTo>
                    <a:pt x="601" y="6102"/>
                    <a:pt x="638" y="6118"/>
                    <a:pt x="710" y="6118"/>
                  </a:cubicBezTo>
                  <a:cubicBezTo>
                    <a:pt x="937" y="6118"/>
                    <a:pt x="1509" y="5965"/>
                    <a:pt x="2369" y="4701"/>
                  </a:cubicBezTo>
                  <a:cubicBezTo>
                    <a:pt x="2669" y="4367"/>
                    <a:pt x="2869" y="3967"/>
                    <a:pt x="3002" y="3567"/>
                  </a:cubicBezTo>
                  <a:cubicBezTo>
                    <a:pt x="2802" y="2800"/>
                    <a:pt x="2702" y="1999"/>
                    <a:pt x="2735" y="1232"/>
                  </a:cubicBezTo>
                  <a:cubicBezTo>
                    <a:pt x="2800" y="456"/>
                    <a:pt x="1931" y="0"/>
                    <a:pt x="1245"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2" name="Google Shape;502;p6"/>
            <p:cNvSpPr/>
            <p:nvPr/>
          </p:nvSpPr>
          <p:spPr>
            <a:xfrm flipH="1">
              <a:off x="863975" y="3572626"/>
              <a:ext cx="49092" cy="100045"/>
            </a:xfrm>
            <a:custGeom>
              <a:rect b="b" l="l" r="r" t="t"/>
              <a:pathLst>
                <a:path extrusionOk="0" h="6118" w="3003">
                  <a:moveTo>
                    <a:pt x="1245" y="0"/>
                  </a:moveTo>
                  <a:cubicBezTo>
                    <a:pt x="870" y="0"/>
                    <a:pt x="550" y="136"/>
                    <a:pt x="467" y="431"/>
                  </a:cubicBezTo>
                  <a:cubicBezTo>
                    <a:pt x="0" y="1899"/>
                    <a:pt x="601" y="6102"/>
                    <a:pt x="601" y="6102"/>
                  </a:cubicBezTo>
                  <a:cubicBezTo>
                    <a:pt x="601" y="6102"/>
                    <a:pt x="638" y="6118"/>
                    <a:pt x="710" y="6118"/>
                  </a:cubicBezTo>
                  <a:cubicBezTo>
                    <a:pt x="937" y="6118"/>
                    <a:pt x="1509" y="5965"/>
                    <a:pt x="2369" y="4701"/>
                  </a:cubicBezTo>
                  <a:cubicBezTo>
                    <a:pt x="2669" y="4367"/>
                    <a:pt x="2869" y="3967"/>
                    <a:pt x="3002" y="3567"/>
                  </a:cubicBezTo>
                  <a:cubicBezTo>
                    <a:pt x="2802" y="2800"/>
                    <a:pt x="2702" y="1999"/>
                    <a:pt x="2735" y="1232"/>
                  </a:cubicBezTo>
                  <a:cubicBezTo>
                    <a:pt x="2800" y="456"/>
                    <a:pt x="1931" y="0"/>
                    <a:pt x="1245"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3" name="Google Shape;503;p6"/>
            <p:cNvSpPr/>
            <p:nvPr/>
          </p:nvSpPr>
          <p:spPr>
            <a:xfrm flipH="1">
              <a:off x="821438" y="3497781"/>
              <a:ext cx="166336" cy="198290"/>
            </a:xfrm>
            <a:custGeom>
              <a:rect b="b" l="l" r="r" t="t"/>
              <a:pathLst>
                <a:path extrusionOk="0" h="12126" w="10175">
                  <a:moveTo>
                    <a:pt x="4258" y="1"/>
                  </a:moveTo>
                  <a:cubicBezTo>
                    <a:pt x="4238" y="1"/>
                    <a:pt x="4220" y="2"/>
                    <a:pt x="4203" y="5"/>
                  </a:cubicBezTo>
                  <a:cubicBezTo>
                    <a:pt x="3770" y="38"/>
                    <a:pt x="3136" y="972"/>
                    <a:pt x="2936" y="1739"/>
                  </a:cubicBezTo>
                  <a:cubicBezTo>
                    <a:pt x="2635" y="2773"/>
                    <a:pt x="3002" y="3641"/>
                    <a:pt x="3269" y="4775"/>
                  </a:cubicBezTo>
                  <a:cubicBezTo>
                    <a:pt x="3569" y="5976"/>
                    <a:pt x="3803" y="7744"/>
                    <a:pt x="3469" y="8411"/>
                  </a:cubicBezTo>
                  <a:cubicBezTo>
                    <a:pt x="3136" y="9078"/>
                    <a:pt x="1968" y="9445"/>
                    <a:pt x="1168" y="9979"/>
                  </a:cubicBezTo>
                  <a:cubicBezTo>
                    <a:pt x="367" y="10512"/>
                    <a:pt x="0" y="11279"/>
                    <a:pt x="334" y="11913"/>
                  </a:cubicBezTo>
                  <a:cubicBezTo>
                    <a:pt x="427" y="12058"/>
                    <a:pt x="756" y="12126"/>
                    <a:pt x="1208" y="12126"/>
                  </a:cubicBezTo>
                  <a:cubicBezTo>
                    <a:pt x="2214" y="12126"/>
                    <a:pt x="3826" y="11788"/>
                    <a:pt x="4770" y="11213"/>
                  </a:cubicBezTo>
                  <a:cubicBezTo>
                    <a:pt x="5904" y="10512"/>
                    <a:pt x="6405" y="10479"/>
                    <a:pt x="5938" y="8444"/>
                  </a:cubicBezTo>
                  <a:cubicBezTo>
                    <a:pt x="5576" y="6892"/>
                    <a:pt x="5274" y="5922"/>
                    <a:pt x="5716" y="5922"/>
                  </a:cubicBezTo>
                  <a:cubicBezTo>
                    <a:pt x="5844" y="5922"/>
                    <a:pt x="6035" y="6003"/>
                    <a:pt x="6305" y="6176"/>
                  </a:cubicBezTo>
                  <a:cubicBezTo>
                    <a:pt x="7506" y="6943"/>
                    <a:pt x="9207" y="9078"/>
                    <a:pt x="9207" y="9078"/>
                  </a:cubicBezTo>
                  <a:cubicBezTo>
                    <a:pt x="9263" y="9091"/>
                    <a:pt x="9320" y="9097"/>
                    <a:pt x="9376" y="9097"/>
                  </a:cubicBezTo>
                  <a:cubicBezTo>
                    <a:pt x="9748" y="9097"/>
                    <a:pt x="10087" y="8821"/>
                    <a:pt x="10174" y="8444"/>
                  </a:cubicBezTo>
                  <a:cubicBezTo>
                    <a:pt x="9674" y="7644"/>
                    <a:pt x="9173" y="6843"/>
                    <a:pt x="8740" y="5976"/>
                  </a:cubicBezTo>
                  <a:cubicBezTo>
                    <a:pt x="8206" y="4908"/>
                    <a:pt x="7706" y="3007"/>
                    <a:pt x="6838" y="1873"/>
                  </a:cubicBezTo>
                  <a:cubicBezTo>
                    <a:pt x="6005" y="783"/>
                    <a:pt x="4740" y="1"/>
                    <a:pt x="4258"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4" name="Google Shape;504;p6"/>
            <p:cNvSpPr/>
            <p:nvPr/>
          </p:nvSpPr>
          <p:spPr>
            <a:xfrm flipH="1">
              <a:off x="1073370" y="2461229"/>
              <a:ext cx="263947" cy="315996"/>
            </a:xfrm>
            <a:custGeom>
              <a:rect b="b" l="l" r="r" t="t"/>
              <a:pathLst>
                <a:path extrusionOk="0" h="19324" w="16146">
                  <a:moveTo>
                    <a:pt x="11013" y="1"/>
                  </a:moveTo>
                  <a:cubicBezTo>
                    <a:pt x="10043" y="1"/>
                    <a:pt x="8725" y="21"/>
                    <a:pt x="7706" y="114"/>
                  </a:cubicBezTo>
                  <a:cubicBezTo>
                    <a:pt x="6371" y="181"/>
                    <a:pt x="5071" y="448"/>
                    <a:pt x="3803" y="881"/>
                  </a:cubicBezTo>
                  <a:lnTo>
                    <a:pt x="2202" y="2416"/>
                  </a:lnTo>
                  <a:cubicBezTo>
                    <a:pt x="1468" y="3350"/>
                    <a:pt x="134" y="7486"/>
                    <a:pt x="167" y="14624"/>
                  </a:cubicBezTo>
                  <a:cubicBezTo>
                    <a:pt x="167" y="15992"/>
                    <a:pt x="0" y="17693"/>
                    <a:pt x="1134" y="18060"/>
                  </a:cubicBezTo>
                  <a:cubicBezTo>
                    <a:pt x="2464" y="18791"/>
                    <a:pt x="4769" y="19324"/>
                    <a:pt x="7367" y="19324"/>
                  </a:cubicBezTo>
                  <a:cubicBezTo>
                    <a:pt x="9985" y="19324"/>
                    <a:pt x="12900" y="18783"/>
                    <a:pt x="15411" y="17360"/>
                  </a:cubicBezTo>
                  <a:cubicBezTo>
                    <a:pt x="16145" y="16826"/>
                    <a:pt x="16012" y="12590"/>
                    <a:pt x="15978" y="10688"/>
                  </a:cubicBezTo>
                  <a:cubicBezTo>
                    <a:pt x="15945" y="8120"/>
                    <a:pt x="15878" y="3483"/>
                    <a:pt x="15545" y="2482"/>
                  </a:cubicBezTo>
                  <a:cubicBezTo>
                    <a:pt x="15111" y="1081"/>
                    <a:pt x="13843" y="81"/>
                    <a:pt x="12342" y="14"/>
                  </a:cubicBezTo>
                  <a:cubicBezTo>
                    <a:pt x="12342" y="14"/>
                    <a:pt x="11789" y="1"/>
                    <a:pt x="11013"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5" name="Google Shape;505;p6"/>
            <p:cNvSpPr/>
            <p:nvPr/>
          </p:nvSpPr>
          <p:spPr>
            <a:xfrm flipH="1">
              <a:off x="1292590" y="2567814"/>
              <a:ext cx="16920" cy="197473"/>
            </a:xfrm>
            <a:custGeom>
              <a:rect b="b" l="l" r="r" t="t"/>
              <a:pathLst>
                <a:path extrusionOk="0" h="12076" w="1035">
                  <a:moveTo>
                    <a:pt x="834" y="1"/>
                  </a:moveTo>
                  <a:lnTo>
                    <a:pt x="701" y="1568"/>
                  </a:lnTo>
                  <a:cubicBezTo>
                    <a:pt x="267" y="6906"/>
                    <a:pt x="0" y="10542"/>
                    <a:pt x="334" y="11976"/>
                  </a:cubicBezTo>
                  <a:lnTo>
                    <a:pt x="568" y="12076"/>
                  </a:lnTo>
                  <a:cubicBezTo>
                    <a:pt x="167" y="10742"/>
                    <a:pt x="534" y="6272"/>
                    <a:pt x="901" y="1568"/>
                  </a:cubicBezTo>
                  <a:lnTo>
                    <a:pt x="1035" y="1"/>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6" name="Google Shape;506;p6"/>
            <p:cNvSpPr/>
            <p:nvPr/>
          </p:nvSpPr>
          <p:spPr>
            <a:xfrm flipH="1">
              <a:off x="1247324" y="2351487"/>
              <a:ext cx="463533" cy="313657"/>
            </a:xfrm>
            <a:custGeom>
              <a:rect b="b" l="l" r="r" t="t"/>
              <a:pathLst>
                <a:path extrusionOk="0" h="19181" w="28355">
                  <a:moveTo>
                    <a:pt x="1950" y="0"/>
                  </a:moveTo>
                  <a:cubicBezTo>
                    <a:pt x="1874" y="0"/>
                    <a:pt x="1792" y="18"/>
                    <a:pt x="1702" y="54"/>
                  </a:cubicBezTo>
                  <a:cubicBezTo>
                    <a:pt x="1235" y="254"/>
                    <a:pt x="1335" y="888"/>
                    <a:pt x="1735" y="1855"/>
                  </a:cubicBezTo>
                  <a:cubicBezTo>
                    <a:pt x="1935" y="2255"/>
                    <a:pt x="2102" y="2689"/>
                    <a:pt x="2236" y="3122"/>
                  </a:cubicBezTo>
                  <a:cubicBezTo>
                    <a:pt x="2269" y="3289"/>
                    <a:pt x="2035" y="3356"/>
                    <a:pt x="1935" y="3423"/>
                  </a:cubicBezTo>
                  <a:cubicBezTo>
                    <a:pt x="1735" y="3523"/>
                    <a:pt x="1368" y="3690"/>
                    <a:pt x="1302" y="3923"/>
                  </a:cubicBezTo>
                  <a:cubicBezTo>
                    <a:pt x="1268" y="4056"/>
                    <a:pt x="1235" y="4157"/>
                    <a:pt x="1168" y="4290"/>
                  </a:cubicBezTo>
                  <a:cubicBezTo>
                    <a:pt x="1035" y="4523"/>
                    <a:pt x="668" y="4590"/>
                    <a:pt x="501" y="4824"/>
                  </a:cubicBezTo>
                  <a:cubicBezTo>
                    <a:pt x="401" y="4990"/>
                    <a:pt x="401" y="5257"/>
                    <a:pt x="301" y="5424"/>
                  </a:cubicBezTo>
                  <a:cubicBezTo>
                    <a:pt x="267" y="5558"/>
                    <a:pt x="167" y="5658"/>
                    <a:pt x="101" y="5791"/>
                  </a:cubicBezTo>
                  <a:cubicBezTo>
                    <a:pt x="1" y="6025"/>
                    <a:pt x="34" y="6325"/>
                    <a:pt x="201" y="6558"/>
                  </a:cubicBezTo>
                  <a:cubicBezTo>
                    <a:pt x="601" y="7392"/>
                    <a:pt x="1335" y="7893"/>
                    <a:pt x="2002" y="8493"/>
                  </a:cubicBezTo>
                  <a:cubicBezTo>
                    <a:pt x="2569" y="9027"/>
                    <a:pt x="3203" y="9327"/>
                    <a:pt x="3870" y="9861"/>
                  </a:cubicBezTo>
                  <a:cubicBezTo>
                    <a:pt x="4504" y="10361"/>
                    <a:pt x="11542" y="18834"/>
                    <a:pt x="13110" y="19134"/>
                  </a:cubicBezTo>
                  <a:cubicBezTo>
                    <a:pt x="13270" y="19166"/>
                    <a:pt x="13431" y="19181"/>
                    <a:pt x="13590" y="19181"/>
                  </a:cubicBezTo>
                  <a:cubicBezTo>
                    <a:pt x="13928" y="19181"/>
                    <a:pt x="14260" y="19114"/>
                    <a:pt x="14578" y="19000"/>
                  </a:cubicBezTo>
                  <a:cubicBezTo>
                    <a:pt x="15979" y="18600"/>
                    <a:pt x="21850" y="16198"/>
                    <a:pt x="24752" y="15198"/>
                  </a:cubicBezTo>
                  <a:cubicBezTo>
                    <a:pt x="26987" y="14030"/>
                    <a:pt x="27687" y="13597"/>
                    <a:pt x="28154" y="10294"/>
                  </a:cubicBezTo>
                  <a:cubicBezTo>
                    <a:pt x="28354" y="8693"/>
                    <a:pt x="26653" y="7592"/>
                    <a:pt x="26653" y="7592"/>
                  </a:cubicBezTo>
                  <a:cubicBezTo>
                    <a:pt x="26653" y="7592"/>
                    <a:pt x="25552" y="7592"/>
                    <a:pt x="22183" y="9427"/>
                  </a:cubicBezTo>
                  <a:cubicBezTo>
                    <a:pt x="19948" y="10628"/>
                    <a:pt x="15478" y="12929"/>
                    <a:pt x="13610" y="13797"/>
                  </a:cubicBezTo>
                  <a:cubicBezTo>
                    <a:pt x="12209" y="12629"/>
                    <a:pt x="6639" y="7959"/>
                    <a:pt x="6439" y="7526"/>
                  </a:cubicBezTo>
                  <a:cubicBezTo>
                    <a:pt x="6172" y="7025"/>
                    <a:pt x="6605" y="6191"/>
                    <a:pt x="6805" y="5724"/>
                  </a:cubicBezTo>
                  <a:cubicBezTo>
                    <a:pt x="7039" y="5257"/>
                    <a:pt x="7473" y="4257"/>
                    <a:pt x="7639" y="3990"/>
                  </a:cubicBezTo>
                  <a:cubicBezTo>
                    <a:pt x="7826" y="3711"/>
                    <a:pt x="7648" y="3577"/>
                    <a:pt x="7357" y="3577"/>
                  </a:cubicBezTo>
                  <a:cubicBezTo>
                    <a:pt x="7125" y="3577"/>
                    <a:pt x="6823" y="3661"/>
                    <a:pt x="6572" y="3823"/>
                  </a:cubicBezTo>
                  <a:cubicBezTo>
                    <a:pt x="6005" y="4190"/>
                    <a:pt x="5538" y="5091"/>
                    <a:pt x="5271" y="5224"/>
                  </a:cubicBezTo>
                  <a:cubicBezTo>
                    <a:pt x="5266" y="5226"/>
                    <a:pt x="5260" y="5227"/>
                    <a:pt x="5254" y="5227"/>
                  </a:cubicBezTo>
                  <a:cubicBezTo>
                    <a:pt x="4955" y="5227"/>
                    <a:pt x="3759" y="2866"/>
                    <a:pt x="3203" y="1721"/>
                  </a:cubicBezTo>
                  <a:cubicBezTo>
                    <a:pt x="2683" y="711"/>
                    <a:pt x="2438" y="0"/>
                    <a:pt x="1950"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7" name="Google Shape;507;p6"/>
            <p:cNvSpPr/>
            <p:nvPr/>
          </p:nvSpPr>
          <p:spPr>
            <a:xfrm flipH="1">
              <a:off x="1089734" y="2213701"/>
              <a:ext cx="204507" cy="206859"/>
            </a:xfrm>
            <a:custGeom>
              <a:rect b="b" l="l" r="r" t="t"/>
              <a:pathLst>
                <a:path extrusionOk="0" h="12650" w="12510">
                  <a:moveTo>
                    <a:pt x="7550" y="1"/>
                  </a:moveTo>
                  <a:cubicBezTo>
                    <a:pt x="7123" y="1"/>
                    <a:pt x="6694" y="29"/>
                    <a:pt x="6272" y="74"/>
                  </a:cubicBezTo>
                  <a:cubicBezTo>
                    <a:pt x="4798" y="266"/>
                    <a:pt x="3324" y="643"/>
                    <a:pt x="1821" y="643"/>
                  </a:cubicBezTo>
                  <a:cubicBezTo>
                    <a:pt x="1759" y="643"/>
                    <a:pt x="1697" y="642"/>
                    <a:pt x="1635" y="641"/>
                  </a:cubicBezTo>
                  <a:cubicBezTo>
                    <a:pt x="1577" y="632"/>
                    <a:pt x="1516" y="628"/>
                    <a:pt x="1455" y="628"/>
                  </a:cubicBezTo>
                  <a:cubicBezTo>
                    <a:pt x="1270" y="628"/>
                    <a:pt x="1076" y="666"/>
                    <a:pt x="901" y="741"/>
                  </a:cubicBezTo>
                  <a:cubicBezTo>
                    <a:pt x="634" y="907"/>
                    <a:pt x="501" y="1241"/>
                    <a:pt x="568" y="1575"/>
                  </a:cubicBezTo>
                  <a:cubicBezTo>
                    <a:pt x="634" y="1875"/>
                    <a:pt x="734" y="2175"/>
                    <a:pt x="901" y="2442"/>
                  </a:cubicBezTo>
                  <a:cubicBezTo>
                    <a:pt x="835" y="2420"/>
                    <a:pt x="767" y="2409"/>
                    <a:pt x="699" y="2409"/>
                  </a:cubicBezTo>
                  <a:cubicBezTo>
                    <a:pt x="463" y="2409"/>
                    <a:pt x="238" y="2542"/>
                    <a:pt x="134" y="2776"/>
                  </a:cubicBezTo>
                  <a:cubicBezTo>
                    <a:pt x="34" y="2942"/>
                    <a:pt x="0" y="3142"/>
                    <a:pt x="0" y="3343"/>
                  </a:cubicBezTo>
                  <a:cubicBezTo>
                    <a:pt x="0" y="3443"/>
                    <a:pt x="0" y="3543"/>
                    <a:pt x="34" y="3643"/>
                  </a:cubicBezTo>
                  <a:cubicBezTo>
                    <a:pt x="234" y="5144"/>
                    <a:pt x="1602" y="6078"/>
                    <a:pt x="2369" y="7279"/>
                  </a:cubicBezTo>
                  <a:cubicBezTo>
                    <a:pt x="2536" y="7546"/>
                    <a:pt x="2736" y="7812"/>
                    <a:pt x="2903" y="8079"/>
                  </a:cubicBezTo>
                  <a:cubicBezTo>
                    <a:pt x="3003" y="8213"/>
                    <a:pt x="3470" y="8613"/>
                    <a:pt x="3470" y="8780"/>
                  </a:cubicBezTo>
                  <a:lnTo>
                    <a:pt x="6639" y="12649"/>
                  </a:lnTo>
                  <a:cubicBezTo>
                    <a:pt x="6538" y="10881"/>
                    <a:pt x="12509" y="9213"/>
                    <a:pt x="12409" y="6645"/>
                  </a:cubicBezTo>
                  <a:cubicBezTo>
                    <a:pt x="12376" y="6011"/>
                    <a:pt x="12309" y="5377"/>
                    <a:pt x="12209" y="4777"/>
                  </a:cubicBezTo>
                  <a:cubicBezTo>
                    <a:pt x="12209" y="4410"/>
                    <a:pt x="12276" y="4043"/>
                    <a:pt x="12376" y="3710"/>
                  </a:cubicBezTo>
                  <a:cubicBezTo>
                    <a:pt x="12409" y="3343"/>
                    <a:pt x="12376" y="3009"/>
                    <a:pt x="12243" y="2675"/>
                  </a:cubicBezTo>
                  <a:cubicBezTo>
                    <a:pt x="11976" y="1908"/>
                    <a:pt x="11475" y="1274"/>
                    <a:pt x="10775" y="841"/>
                  </a:cubicBezTo>
                  <a:cubicBezTo>
                    <a:pt x="9848" y="207"/>
                    <a:pt x="8708" y="1"/>
                    <a:pt x="7550"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8" name="Google Shape;508;p6"/>
            <p:cNvSpPr/>
            <p:nvPr/>
          </p:nvSpPr>
          <p:spPr>
            <a:xfrm flipH="1">
              <a:off x="1283860" y="2333810"/>
              <a:ext cx="16920" cy="33294"/>
            </a:xfrm>
            <a:custGeom>
              <a:rect b="b" l="l" r="r" t="t"/>
              <a:pathLst>
                <a:path extrusionOk="0" h="2036" w="1035">
                  <a:moveTo>
                    <a:pt x="1034" y="0"/>
                  </a:moveTo>
                  <a:cubicBezTo>
                    <a:pt x="1034" y="1"/>
                    <a:pt x="0" y="1535"/>
                    <a:pt x="134" y="1702"/>
                  </a:cubicBezTo>
                  <a:cubicBezTo>
                    <a:pt x="400" y="1835"/>
                    <a:pt x="667" y="1969"/>
                    <a:pt x="934" y="2035"/>
                  </a:cubicBezTo>
                  <a:lnTo>
                    <a:pt x="1034"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09" name="Google Shape;509;p6"/>
            <p:cNvSpPr/>
            <p:nvPr/>
          </p:nvSpPr>
          <p:spPr>
            <a:xfrm flipH="1">
              <a:off x="1111002" y="2247681"/>
              <a:ext cx="180509" cy="185192"/>
            </a:xfrm>
            <a:custGeom>
              <a:rect b="b" l="l" r="r" t="t"/>
              <a:pathLst>
                <a:path extrusionOk="0" h="11325" w="11042">
                  <a:moveTo>
                    <a:pt x="5724" y="0"/>
                  </a:moveTo>
                  <a:cubicBezTo>
                    <a:pt x="4785" y="0"/>
                    <a:pt x="4018" y="199"/>
                    <a:pt x="3636" y="397"/>
                  </a:cubicBezTo>
                  <a:cubicBezTo>
                    <a:pt x="2635" y="931"/>
                    <a:pt x="901" y="1865"/>
                    <a:pt x="434" y="5501"/>
                  </a:cubicBezTo>
                  <a:cubicBezTo>
                    <a:pt x="0" y="9204"/>
                    <a:pt x="834" y="10505"/>
                    <a:pt x="1335" y="11005"/>
                  </a:cubicBezTo>
                  <a:cubicBezTo>
                    <a:pt x="1558" y="11208"/>
                    <a:pt x="2312" y="11324"/>
                    <a:pt x="3079" y="11324"/>
                  </a:cubicBezTo>
                  <a:cubicBezTo>
                    <a:pt x="3573" y="11324"/>
                    <a:pt x="4071" y="11276"/>
                    <a:pt x="4437" y="11172"/>
                  </a:cubicBezTo>
                  <a:cubicBezTo>
                    <a:pt x="5604" y="10805"/>
                    <a:pt x="8173" y="9571"/>
                    <a:pt x="9340" y="7636"/>
                  </a:cubicBezTo>
                  <a:cubicBezTo>
                    <a:pt x="10741" y="5368"/>
                    <a:pt x="11041" y="2365"/>
                    <a:pt x="9440" y="1165"/>
                  </a:cubicBezTo>
                  <a:cubicBezTo>
                    <a:pt x="8193" y="278"/>
                    <a:pt x="6837" y="0"/>
                    <a:pt x="5724"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10" name="Google Shape;510;p6"/>
            <p:cNvSpPr/>
            <p:nvPr/>
          </p:nvSpPr>
          <p:spPr>
            <a:xfrm flipH="1">
              <a:off x="1227151" y="2420544"/>
              <a:ext cx="40918" cy="12444"/>
            </a:xfrm>
            <a:custGeom>
              <a:rect b="b" l="l" r="r" t="t"/>
              <a:pathLst>
                <a:path extrusionOk="0" h="761" w="2503">
                  <a:moveTo>
                    <a:pt x="2502" y="0"/>
                  </a:moveTo>
                  <a:cubicBezTo>
                    <a:pt x="2102" y="200"/>
                    <a:pt x="1702" y="300"/>
                    <a:pt x="1302" y="401"/>
                  </a:cubicBezTo>
                  <a:cubicBezTo>
                    <a:pt x="976" y="476"/>
                    <a:pt x="651" y="513"/>
                    <a:pt x="326" y="513"/>
                  </a:cubicBezTo>
                  <a:cubicBezTo>
                    <a:pt x="217" y="513"/>
                    <a:pt x="109" y="509"/>
                    <a:pt x="1" y="501"/>
                  </a:cubicBezTo>
                  <a:lnTo>
                    <a:pt x="1" y="501"/>
                  </a:lnTo>
                  <a:cubicBezTo>
                    <a:pt x="302" y="663"/>
                    <a:pt x="973" y="761"/>
                    <a:pt x="1645" y="761"/>
                  </a:cubicBezTo>
                  <a:cubicBezTo>
                    <a:pt x="1941" y="761"/>
                    <a:pt x="2237" y="742"/>
                    <a:pt x="2502" y="701"/>
                  </a:cubicBezTo>
                  <a:lnTo>
                    <a:pt x="2502" y="0"/>
                  </a:ln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11" name="Google Shape;511;p6"/>
            <p:cNvSpPr/>
            <p:nvPr/>
          </p:nvSpPr>
          <p:spPr>
            <a:xfrm flipH="1">
              <a:off x="1028120" y="2216415"/>
              <a:ext cx="238314" cy="279088"/>
            </a:xfrm>
            <a:custGeom>
              <a:rect b="b" l="l" r="r" t="t"/>
              <a:pathLst>
                <a:path extrusionOk="0" h="17067" w="14578">
                  <a:moveTo>
                    <a:pt x="11379" y="1"/>
                  </a:moveTo>
                  <a:cubicBezTo>
                    <a:pt x="10949" y="1"/>
                    <a:pt x="10514" y="100"/>
                    <a:pt x="10108" y="308"/>
                  </a:cubicBezTo>
                  <a:cubicBezTo>
                    <a:pt x="9274" y="741"/>
                    <a:pt x="9174" y="1309"/>
                    <a:pt x="9407" y="2009"/>
                  </a:cubicBezTo>
                  <a:cubicBezTo>
                    <a:pt x="9141" y="1842"/>
                    <a:pt x="8874" y="1676"/>
                    <a:pt x="8573" y="1575"/>
                  </a:cubicBezTo>
                  <a:cubicBezTo>
                    <a:pt x="8440" y="1509"/>
                    <a:pt x="8307" y="1475"/>
                    <a:pt x="8173" y="1442"/>
                  </a:cubicBezTo>
                  <a:cubicBezTo>
                    <a:pt x="7439" y="1240"/>
                    <a:pt x="6685" y="1139"/>
                    <a:pt x="5933" y="1139"/>
                  </a:cubicBezTo>
                  <a:cubicBezTo>
                    <a:pt x="5318" y="1139"/>
                    <a:pt x="4704" y="1207"/>
                    <a:pt x="4104" y="1342"/>
                  </a:cubicBezTo>
                  <a:cubicBezTo>
                    <a:pt x="3436" y="1475"/>
                    <a:pt x="2769" y="1709"/>
                    <a:pt x="2169" y="2009"/>
                  </a:cubicBezTo>
                  <a:lnTo>
                    <a:pt x="1669" y="2209"/>
                  </a:lnTo>
                  <a:cubicBezTo>
                    <a:pt x="1268" y="2376"/>
                    <a:pt x="868" y="2576"/>
                    <a:pt x="501" y="2876"/>
                  </a:cubicBezTo>
                  <a:cubicBezTo>
                    <a:pt x="334" y="3010"/>
                    <a:pt x="201" y="3210"/>
                    <a:pt x="101" y="3410"/>
                  </a:cubicBezTo>
                  <a:cubicBezTo>
                    <a:pt x="34" y="3610"/>
                    <a:pt x="1" y="3810"/>
                    <a:pt x="1" y="4011"/>
                  </a:cubicBezTo>
                  <a:cubicBezTo>
                    <a:pt x="67" y="4578"/>
                    <a:pt x="434" y="5078"/>
                    <a:pt x="968" y="5311"/>
                  </a:cubicBezTo>
                  <a:cubicBezTo>
                    <a:pt x="668" y="5678"/>
                    <a:pt x="601" y="6145"/>
                    <a:pt x="701" y="6612"/>
                  </a:cubicBezTo>
                  <a:cubicBezTo>
                    <a:pt x="868" y="7113"/>
                    <a:pt x="1202" y="7580"/>
                    <a:pt x="1635" y="7913"/>
                  </a:cubicBezTo>
                  <a:cubicBezTo>
                    <a:pt x="1635" y="7947"/>
                    <a:pt x="1669" y="7980"/>
                    <a:pt x="1702" y="7980"/>
                  </a:cubicBezTo>
                  <a:cubicBezTo>
                    <a:pt x="1769" y="7980"/>
                    <a:pt x="1802" y="7980"/>
                    <a:pt x="1869" y="7947"/>
                  </a:cubicBezTo>
                  <a:cubicBezTo>
                    <a:pt x="2400" y="7583"/>
                    <a:pt x="2743" y="7009"/>
                    <a:pt x="3371" y="7009"/>
                  </a:cubicBezTo>
                  <a:cubicBezTo>
                    <a:pt x="3492" y="7009"/>
                    <a:pt x="3624" y="7031"/>
                    <a:pt x="3770" y="7079"/>
                  </a:cubicBezTo>
                  <a:cubicBezTo>
                    <a:pt x="4938" y="7446"/>
                    <a:pt x="4904" y="9381"/>
                    <a:pt x="3903" y="10048"/>
                  </a:cubicBezTo>
                  <a:cubicBezTo>
                    <a:pt x="3741" y="10157"/>
                    <a:pt x="3559" y="10216"/>
                    <a:pt x="3378" y="10216"/>
                  </a:cubicBezTo>
                  <a:cubicBezTo>
                    <a:pt x="3226" y="10216"/>
                    <a:pt x="3074" y="10173"/>
                    <a:pt x="2936" y="10082"/>
                  </a:cubicBezTo>
                  <a:lnTo>
                    <a:pt x="2936" y="10082"/>
                  </a:lnTo>
                  <a:cubicBezTo>
                    <a:pt x="2936" y="10082"/>
                    <a:pt x="3236" y="12984"/>
                    <a:pt x="2502" y="13751"/>
                  </a:cubicBezTo>
                  <a:cubicBezTo>
                    <a:pt x="2029" y="14263"/>
                    <a:pt x="1347" y="14368"/>
                    <a:pt x="867" y="14368"/>
                  </a:cubicBezTo>
                  <a:cubicBezTo>
                    <a:pt x="535" y="14368"/>
                    <a:pt x="301" y="14318"/>
                    <a:pt x="301" y="14318"/>
                  </a:cubicBezTo>
                  <a:lnTo>
                    <a:pt x="301" y="14318"/>
                  </a:lnTo>
                  <a:cubicBezTo>
                    <a:pt x="301" y="14318"/>
                    <a:pt x="880" y="17067"/>
                    <a:pt x="4813" y="17067"/>
                  </a:cubicBezTo>
                  <a:cubicBezTo>
                    <a:pt x="5103" y="17067"/>
                    <a:pt x="5411" y="17052"/>
                    <a:pt x="5738" y="17020"/>
                  </a:cubicBezTo>
                  <a:cubicBezTo>
                    <a:pt x="9774" y="16620"/>
                    <a:pt x="9974" y="14118"/>
                    <a:pt x="9974" y="14118"/>
                  </a:cubicBezTo>
                  <a:lnTo>
                    <a:pt x="9974" y="14118"/>
                  </a:lnTo>
                  <a:cubicBezTo>
                    <a:pt x="10108" y="15052"/>
                    <a:pt x="9741" y="16019"/>
                    <a:pt x="9007" y="16620"/>
                  </a:cubicBezTo>
                  <a:cubicBezTo>
                    <a:pt x="9007" y="16620"/>
                    <a:pt x="9136" y="16632"/>
                    <a:pt x="9348" y="16632"/>
                  </a:cubicBezTo>
                  <a:cubicBezTo>
                    <a:pt x="10161" y="16632"/>
                    <a:pt x="12203" y="16444"/>
                    <a:pt x="12943" y="14618"/>
                  </a:cubicBezTo>
                  <a:cubicBezTo>
                    <a:pt x="13610" y="12917"/>
                    <a:pt x="12076" y="11749"/>
                    <a:pt x="11676" y="9581"/>
                  </a:cubicBezTo>
                  <a:cubicBezTo>
                    <a:pt x="11509" y="8714"/>
                    <a:pt x="11909" y="6946"/>
                    <a:pt x="11842" y="5512"/>
                  </a:cubicBezTo>
                  <a:lnTo>
                    <a:pt x="11842" y="5512"/>
                  </a:lnTo>
                  <a:cubicBezTo>
                    <a:pt x="11887" y="5517"/>
                    <a:pt x="11932" y="5520"/>
                    <a:pt x="11978" y="5520"/>
                  </a:cubicBezTo>
                  <a:cubicBezTo>
                    <a:pt x="12209" y="5520"/>
                    <a:pt x="12454" y="5450"/>
                    <a:pt x="12676" y="5311"/>
                  </a:cubicBezTo>
                  <a:cubicBezTo>
                    <a:pt x="14044" y="4611"/>
                    <a:pt x="14578" y="2910"/>
                    <a:pt x="13877" y="1542"/>
                  </a:cubicBezTo>
                  <a:cubicBezTo>
                    <a:pt x="13385" y="557"/>
                    <a:pt x="12397" y="1"/>
                    <a:pt x="11379" y="1"/>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12" name="Google Shape;512;p6"/>
            <p:cNvSpPr/>
            <p:nvPr/>
          </p:nvSpPr>
          <p:spPr>
            <a:xfrm flipH="1">
              <a:off x="1231516" y="2340024"/>
              <a:ext cx="21284" cy="27619"/>
            </a:xfrm>
            <a:custGeom>
              <a:rect b="b" l="l" r="r" t="t"/>
              <a:pathLst>
                <a:path extrusionOk="0" h="1689" w="1302">
                  <a:moveTo>
                    <a:pt x="995" y="0"/>
                  </a:moveTo>
                  <a:cubicBezTo>
                    <a:pt x="632" y="0"/>
                    <a:pt x="298" y="223"/>
                    <a:pt x="167" y="588"/>
                  </a:cubicBezTo>
                  <a:cubicBezTo>
                    <a:pt x="1" y="1021"/>
                    <a:pt x="234" y="1522"/>
                    <a:pt x="701" y="1689"/>
                  </a:cubicBezTo>
                  <a:lnTo>
                    <a:pt x="1302" y="54"/>
                  </a:lnTo>
                  <a:cubicBezTo>
                    <a:pt x="1200" y="18"/>
                    <a:pt x="1096" y="0"/>
                    <a:pt x="995" y="0"/>
                  </a:cubicBezTo>
                  <a:close/>
                </a:path>
              </a:pathLst>
            </a:custGeom>
            <a:solidFill>
              <a:schemeClr val="lt1"/>
            </a:solidFill>
            <a:ln cap="flat" cmpd="sng" w="2540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513" name="Google Shape;513;p6"/>
          <p:cNvSpPr txBox="1"/>
          <p:nvPr>
            <p:ph idx="4294967295" type="subTitle"/>
          </p:nvPr>
        </p:nvSpPr>
        <p:spPr>
          <a:xfrm>
            <a:off x="4796979" y="2636374"/>
            <a:ext cx="2656674" cy="265061"/>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Libre Franklin"/>
              <a:buNone/>
            </a:pPr>
            <a:r>
              <a:rPr b="0" i="0" lang="en-GB" sz="1800" u="none" cap="none" strike="noStrike">
                <a:solidFill>
                  <a:srgbClr val="7E6483"/>
                </a:solidFill>
                <a:latin typeface="Calibri"/>
                <a:ea typeface="Calibri"/>
                <a:cs typeface="Calibri"/>
                <a:sym typeface="Calibri"/>
              </a:rPr>
              <a:t>- Increase customer satisfaction.</a:t>
            </a:r>
            <a:endParaRPr b="0" i="0" sz="1800" u="none" cap="none" strike="noStrike">
              <a:solidFill>
                <a:srgbClr val="7E6483"/>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Libre Franklin"/>
              <a:buNone/>
            </a:pPr>
            <a:r>
              <a:t/>
            </a:r>
            <a:endParaRPr b="0" i="0" sz="1600" u="none" cap="none" strike="noStrike">
              <a:solidFill>
                <a:srgbClr val="03BB86"/>
              </a:solidFill>
              <a:latin typeface="Arial"/>
              <a:ea typeface="Arial"/>
              <a:cs typeface="Arial"/>
              <a:sym typeface="Arial"/>
            </a:endParaRPr>
          </a:p>
        </p:txBody>
      </p:sp>
      <p:sp>
        <p:nvSpPr>
          <p:cNvPr id="514" name="Google Shape;514;p6"/>
          <p:cNvSpPr txBox="1"/>
          <p:nvPr>
            <p:ph idx="4294967295" type="subTitle"/>
          </p:nvPr>
        </p:nvSpPr>
        <p:spPr>
          <a:xfrm>
            <a:off x="4796978" y="1064013"/>
            <a:ext cx="3156175" cy="473772"/>
          </a:xfrm>
          <a:prstGeom prst="rect">
            <a:avLst/>
          </a:prstGeom>
          <a:noFill/>
          <a:ln>
            <a:noFill/>
          </a:ln>
        </p:spPr>
        <p:txBody>
          <a:bodyPr anchorCtr="0" anchor="ctr" bIns="91425" lIns="91425" spcFirstLastPara="1" rIns="91425" wrap="square" tIns="91425">
            <a:noAutofit/>
          </a:bodyPr>
          <a:lstStyle/>
          <a:p>
            <a:pPr indent="0" lvl="0" marL="0" marR="0" rtl="0" algn="l">
              <a:lnSpc>
                <a:spcPct val="107000"/>
              </a:lnSpc>
              <a:spcBef>
                <a:spcPts val="0"/>
              </a:spcBef>
              <a:spcAft>
                <a:spcPts val="800"/>
              </a:spcAft>
              <a:buClr>
                <a:srgbClr val="000000"/>
              </a:buClr>
              <a:buSzPts val="1400"/>
              <a:buFont typeface="Libre Franklin"/>
              <a:buNone/>
            </a:pPr>
            <a:r>
              <a:rPr b="0" i="0" lang="en-GB" sz="1800" u="none" cap="none" strike="noStrike">
                <a:solidFill>
                  <a:srgbClr val="7E6483"/>
                </a:solidFill>
                <a:latin typeface="Calibri"/>
                <a:ea typeface="Calibri"/>
                <a:cs typeface="Calibri"/>
                <a:sym typeface="Calibri"/>
              </a:rPr>
              <a:t>- Provide a variety of digital              banking services.</a:t>
            </a:r>
            <a:endParaRPr b="0" i="0" sz="1800" u="none" cap="none" strike="noStrike">
              <a:solidFill>
                <a:srgbClr val="7E6483"/>
              </a:solidFill>
              <a:latin typeface="Calibri"/>
              <a:ea typeface="Calibri"/>
              <a:cs typeface="Calibri"/>
              <a:sym typeface="Calibri"/>
            </a:endParaRPr>
          </a:p>
        </p:txBody>
      </p:sp>
      <p:sp>
        <p:nvSpPr>
          <p:cNvPr id="515" name="Google Shape;515;p6"/>
          <p:cNvSpPr txBox="1"/>
          <p:nvPr>
            <p:ph type="title"/>
          </p:nvPr>
        </p:nvSpPr>
        <p:spPr>
          <a:xfrm>
            <a:off x="-2395367" y="435914"/>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Goals</a:t>
            </a:r>
            <a:endParaRPr/>
          </a:p>
        </p:txBody>
      </p:sp>
      <p:sp>
        <p:nvSpPr>
          <p:cNvPr id="516" name="Google Shape;516;p6"/>
          <p:cNvSpPr txBox="1"/>
          <p:nvPr>
            <p:ph idx="4294967295" type="subTitle"/>
          </p:nvPr>
        </p:nvSpPr>
        <p:spPr>
          <a:xfrm>
            <a:off x="4796978" y="1783876"/>
            <a:ext cx="3004141" cy="64987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Libre Franklin"/>
              <a:buNone/>
            </a:pPr>
            <a:r>
              <a:rPr b="0" i="0" lang="en-GB" sz="1800" u="none" cap="none" strike="noStrike">
                <a:solidFill>
                  <a:srgbClr val="000000"/>
                </a:solidFill>
                <a:latin typeface="Calibri"/>
                <a:ea typeface="Calibri"/>
                <a:cs typeface="Calibri"/>
                <a:sym typeface="Calibri"/>
              </a:rPr>
              <a:t>- Provide a convenient and secure means of transferring and receiving payments.</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Libre Franklin"/>
              <a:buNone/>
            </a:pPr>
            <a:r>
              <a:t/>
            </a:r>
            <a:endParaRPr b="0" i="0" sz="1600" u="none" cap="none" strike="noStrike">
              <a:solidFill>
                <a:srgbClr val="000000"/>
              </a:solidFill>
              <a:latin typeface="Arial"/>
              <a:ea typeface="Arial"/>
              <a:cs typeface="Arial"/>
              <a:sym typeface="Arial"/>
            </a:endParaRPr>
          </a:p>
        </p:txBody>
      </p:sp>
      <p:sp>
        <p:nvSpPr>
          <p:cNvPr id="517" name="Google Shape;517;p6"/>
          <p:cNvSpPr txBox="1"/>
          <p:nvPr>
            <p:ph idx="4294967295" type="subTitle"/>
          </p:nvPr>
        </p:nvSpPr>
        <p:spPr>
          <a:xfrm>
            <a:off x="4796978" y="3061798"/>
            <a:ext cx="2922259" cy="198203"/>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Libre Franklin"/>
              <a:buNone/>
            </a:pPr>
            <a:r>
              <a:rPr b="0" i="0" lang="en-GB" sz="1800" u="none" cap="none" strike="noStrike">
                <a:solidFill>
                  <a:srgbClr val="000000"/>
                </a:solidFill>
                <a:latin typeface="Calibri"/>
                <a:ea typeface="Calibri"/>
                <a:cs typeface="Calibri"/>
                <a:sym typeface="Calibri"/>
              </a:rPr>
              <a:t>- Offer innovative solutions.</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Libre Franklin"/>
              <a:buNone/>
            </a:pPr>
            <a:r>
              <a:t/>
            </a:r>
            <a:endParaRPr b="0" i="0" sz="1600" u="none" cap="none" strike="noStrike">
              <a:solidFill>
                <a:srgbClr val="000000"/>
              </a:solidFill>
              <a:latin typeface="Arial"/>
              <a:ea typeface="Arial"/>
              <a:cs typeface="Arial"/>
              <a:sym typeface="Arial"/>
            </a:endParaRPr>
          </a:p>
        </p:txBody>
      </p:sp>
      <p:sp>
        <p:nvSpPr>
          <p:cNvPr id="518" name="Google Shape;518;p6"/>
          <p:cNvSpPr txBox="1"/>
          <p:nvPr>
            <p:ph idx="4294967295" type="subTitle"/>
          </p:nvPr>
        </p:nvSpPr>
        <p:spPr>
          <a:xfrm>
            <a:off x="4796978" y="3423423"/>
            <a:ext cx="2656673" cy="451018"/>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Libre Franklin"/>
              <a:buNone/>
            </a:pPr>
            <a:r>
              <a:rPr b="0" i="0" lang="en-GB" sz="1800" u="none" cap="none" strike="noStrike">
                <a:solidFill>
                  <a:srgbClr val="7E6483"/>
                </a:solidFill>
                <a:latin typeface="Calibri"/>
                <a:ea typeface="Calibri"/>
                <a:cs typeface="Calibri"/>
                <a:sym typeface="Calibri"/>
              </a:rPr>
              <a:t>- Reduce dependency on cash.</a:t>
            </a:r>
            <a:endParaRPr b="0" i="0" sz="1800" u="none" cap="none" strike="noStrike">
              <a:solidFill>
                <a:srgbClr val="7E6483"/>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Libre Franklin"/>
              <a:buNone/>
            </a:pPr>
            <a:r>
              <a:t/>
            </a:r>
            <a:endParaRPr b="0" i="0" sz="1600" u="none" cap="none" strike="noStrike">
              <a:solidFill>
                <a:srgbClr val="03BB86"/>
              </a:solidFill>
              <a:latin typeface="Arial"/>
              <a:ea typeface="Arial"/>
              <a:cs typeface="Arial"/>
              <a:sym typeface="Arial"/>
            </a:endParaRPr>
          </a:p>
        </p:txBody>
      </p:sp>
      <p:sp>
        <p:nvSpPr>
          <p:cNvPr id="519" name="Google Shape;519;p6"/>
          <p:cNvSpPr txBox="1"/>
          <p:nvPr>
            <p:ph idx="4294967295" type="subTitle"/>
          </p:nvPr>
        </p:nvSpPr>
        <p:spPr>
          <a:xfrm>
            <a:off x="4796978" y="4114657"/>
            <a:ext cx="2433161" cy="234979"/>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Libre Franklin"/>
              <a:buNone/>
            </a:pPr>
            <a:r>
              <a:rPr b="0" i="0" lang="en-GB" sz="1800" u="none" cap="none" strike="noStrike">
                <a:solidFill>
                  <a:srgbClr val="000000"/>
                </a:solidFill>
                <a:latin typeface="Calibri"/>
                <a:ea typeface="Calibri"/>
                <a:cs typeface="Calibri"/>
                <a:sym typeface="Calibri"/>
              </a:rPr>
              <a:t>- Provide a reliable and secure digital bank.</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Libre Franklin"/>
              <a:buNone/>
            </a:pPr>
            <a:r>
              <a:t/>
            </a:r>
            <a:endParaRPr b="0" i="0" sz="1600" u="none" cap="none" strike="noStrike">
              <a:solidFill>
                <a:srgbClr val="000000"/>
              </a:solidFill>
              <a:latin typeface="Arial"/>
              <a:ea typeface="Arial"/>
              <a:cs typeface="Arial"/>
              <a:sym typeface="Arial"/>
            </a:endParaRPr>
          </a:p>
        </p:txBody>
      </p:sp>
      <p:cxnSp>
        <p:nvCxnSpPr>
          <p:cNvPr id="520" name="Google Shape;520;p6"/>
          <p:cNvCxnSpPr/>
          <p:nvPr/>
        </p:nvCxnSpPr>
        <p:spPr>
          <a:xfrm flipH="1">
            <a:off x="2893254" y="1107943"/>
            <a:ext cx="1878300" cy="1834500"/>
          </a:xfrm>
          <a:prstGeom prst="curvedConnector3">
            <a:avLst>
              <a:gd fmla="val 50002" name="adj1"/>
            </a:avLst>
          </a:prstGeom>
          <a:noFill/>
          <a:ln cap="flat" cmpd="sng" w="9525">
            <a:solidFill>
              <a:schemeClr val="accent1"/>
            </a:solidFill>
            <a:prstDash val="solid"/>
            <a:round/>
            <a:headEnd len="sm" w="sm" type="none"/>
            <a:tailEnd len="sm" w="sm" type="none"/>
          </a:ln>
        </p:spPr>
      </p:cxnSp>
      <p:cxnSp>
        <p:nvCxnSpPr>
          <p:cNvPr id="521" name="Google Shape;521;p6"/>
          <p:cNvCxnSpPr/>
          <p:nvPr/>
        </p:nvCxnSpPr>
        <p:spPr>
          <a:xfrm flipH="1">
            <a:off x="2893178" y="1746110"/>
            <a:ext cx="1903800" cy="1196400"/>
          </a:xfrm>
          <a:prstGeom prst="curvedConnector3">
            <a:avLst>
              <a:gd fmla="val 50000" name="adj1"/>
            </a:avLst>
          </a:prstGeom>
          <a:noFill/>
          <a:ln cap="flat" cmpd="sng" w="9525">
            <a:solidFill>
              <a:schemeClr val="accent1"/>
            </a:solidFill>
            <a:prstDash val="solid"/>
            <a:round/>
            <a:headEnd len="sm" w="sm" type="none"/>
            <a:tailEnd len="sm" w="sm" type="none"/>
          </a:ln>
        </p:spPr>
      </p:cxnSp>
      <p:cxnSp>
        <p:nvCxnSpPr>
          <p:cNvPr id="522" name="Google Shape;522;p6"/>
          <p:cNvCxnSpPr/>
          <p:nvPr/>
        </p:nvCxnSpPr>
        <p:spPr>
          <a:xfrm flipH="1">
            <a:off x="2893166" y="2489145"/>
            <a:ext cx="1999500" cy="453300"/>
          </a:xfrm>
          <a:prstGeom prst="curvedConnector3">
            <a:avLst>
              <a:gd fmla="val 50000" name="adj1"/>
            </a:avLst>
          </a:prstGeom>
          <a:noFill/>
          <a:ln cap="flat" cmpd="sng" w="9525">
            <a:solidFill>
              <a:schemeClr val="accent1"/>
            </a:solidFill>
            <a:prstDash val="solid"/>
            <a:round/>
            <a:headEnd len="sm" w="sm" type="none"/>
            <a:tailEnd len="sm" w="sm" type="none"/>
          </a:ln>
        </p:spPr>
      </p:cxnSp>
      <p:cxnSp>
        <p:nvCxnSpPr>
          <p:cNvPr id="523" name="Google Shape;523;p6"/>
          <p:cNvCxnSpPr/>
          <p:nvPr/>
        </p:nvCxnSpPr>
        <p:spPr>
          <a:xfrm rot="10800000">
            <a:off x="2893166" y="2942458"/>
            <a:ext cx="1999500" cy="122400"/>
          </a:xfrm>
          <a:prstGeom prst="curvedConnector3">
            <a:avLst>
              <a:gd fmla="val 50000" name="adj1"/>
            </a:avLst>
          </a:prstGeom>
          <a:noFill/>
          <a:ln cap="flat" cmpd="sng" w="9525">
            <a:solidFill>
              <a:schemeClr val="accent1"/>
            </a:solidFill>
            <a:prstDash val="solid"/>
            <a:round/>
            <a:headEnd len="sm" w="sm" type="none"/>
            <a:tailEnd len="sm" w="sm" type="none"/>
          </a:ln>
        </p:spPr>
      </p:cxnSp>
      <p:cxnSp>
        <p:nvCxnSpPr>
          <p:cNvPr id="524" name="Google Shape;524;p6"/>
          <p:cNvCxnSpPr/>
          <p:nvPr/>
        </p:nvCxnSpPr>
        <p:spPr>
          <a:xfrm rot="10800000">
            <a:off x="2893304" y="2942397"/>
            <a:ext cx="1920000" cy="435000"/>
          </a:xfrm>
          <a:prstGeom prst="curvedConnector3">
            <a:avLst>
              <a:gd fmla="val 50004" name="adj1"/>
            </a:avLst>
          </a:prstGeom>
          <a:noFill/>
          <a:ln cap="flat" cmpd="sng" w="9525">
            <a:solidFill>
              <a:schemeClr val="accent1"/>
            </a:solidFill>
            <a:prstDash val="solid"/>
            <a:round/>
            <a:headEnd len="sm" w="sm" type="none"/>
            <a:tailEnd len="sm" w="sm" type="none"/>
          </a:ln>
        </p:spPr>
      </p:cxnSp>
      <p:cxnSp>
        <p:nvCxnSpPr>
          <p:cNvPr id="525" name="Google Shape;525;p6"/>
          <p:cNvCxnSpPr/>
          <p:nvPr/>
        </p:nvCxnSpPr>
        <p:spPr>
          <a:xfrm rot="10800000">
            <a:off x="2893166" y="2942606"/>
            <a:ext cx="1999500" cy="1028400"/>
          </a:xfrm>
          <a:prstGeom prst="curvedConnector3">
            <a:avLst>
              <a:gd fmla="val 50000" name="adj1"/>
            </a:avLst>
          </a:prstGeom>
          <a:noFill/>
          <a:ln cap="flat" cmpd="sng" w="9525">
            <a:solidFill>
              <a:schemeClr val="accent1"/>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7"/>
          <p:cNvSpPr/>
          <p:nvPr/>
        </p:nvSpPr>
        <p:spPr>
          <a:xfrm>
            <a:off x="929725" y="130841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7"/>
          <p:cNvSpPr/>
          <p:nvPr/>
        </p:nvSpPr>
        <p:spPr>
          <a:xfrm flipH="1">
            <a:off x="6822675" y="130841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7"/>
          <p:cNvSpPr txBox="1"/>
          <p:nvPr>
            <p:ph idx="1" type="subTitle"/>
          </p:nvPr>
        </p:nvSpPr>
        <p:spPr>
          <a:xfrm>
            <a:off x="385214" y="3623776"/>
            <a:ext cx="3463771" cy="5727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800"/>
              </a:spcAft>
              <a:buSzPts val="1600"/>
              <a:buNone/>
            </a:pPr>
            <a:r>
              <a:rPr lang="en-GB" sz="1800">
                <a:latin typeface="Calibri"/>
                <a:ea typeface="Calibri"/>
                <a:cs typeface="Calibri"/>
                <a:sym typeface="Calibri"/>
              </a:rPr>
              <a:t>Offering multi-factor authentication to all users in order to verify their identity when login.</a:t>
            </a:r>
            <a:endParaRPr sz="1800">
              <a:latin typeface="Calibri"/>
              <a:ea typeface="Calibri"/>
              <a:cs typeface="Calibri"/>
              <a:sym typeface="Calibri"/>
            </a:endParaRPr>
          </a:p>
        </p:txBody>
      </p:sp>
      <p:sp>
        <p:nvSpPr>
          <p:cNvPr id="533" name="Google Shape;533;p7"/>
          <p:cNvSpPr txBox="1"/>
          <p:nvPr>
            <p:ph idx="4" type="subTitle"/>
          </p:nvPr>
        </p:nvSpPr>
        <p:spPr>
          <a:xfrm>
            <a:off x="619131" y="1875300"/>
            <a:ext cx="2995938" cy="5727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800"/>
              </a:spcAft>
              <a:buSzPts val="1600"/>
              <a:buNone/>
            </a:pPr>
            <a:r>
              <a:rPr lang="en-GB" sz="1800">
                <a:latin typeface="Calibri"/>
                <a:ea typeface="Calibri"/>
                <a:cs typeface="Calibri"/>
                <a:sym typeface="Calibri"/>
              </a:rPr>
              <a:t>Design a user-friendly and clear mobile app user interface.</a:t>
            </a:r>
            <a:endParaRPr sz="1800">
              <a:latin typeface="Calibri"/>
              <a:ea typeface="Calibri"/>
              <a:cs typeface="Calibri"/>
              <a:sym typeface="Calibri"/>
            </a:endParaRPr>
          </a:p>
        </p:txBody>
      </p:sp>
      <p:sp>
        <p:nvSpPr>
          <p:cNvPr id="534" name="Google Shape;534;p7"/>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Objectives</a:t>
            </a:r>
            <a:endParaRPr/>
          </a:p>
        </p:txBody>
      </p:sp>
      <p:sp>
        <p:nvSpPr>
          <p:cNvPr id="535" name="Google Shape;535;p7"/>
          <p:cNvSpPr txBox="1"/>
          <p:nvPr>
            <p:ph idx="2" type="subTitle"/>
          </p:nvPr>
        </p:nvSpPr>
        <p:spPr>
          <a:xfrm>
            <a:off x="5528933" y="3850150"/>
            <a:ext cx="3161143" cy="5727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800"/>
              </a:spcAft>
              <a:buSzPts val="1600"/>
              <a:buNone/>
            </a:pPr>
            <a:r>
              <a:rPr lang="en-GB" sz="1800">
                <a:latin typeface="Calibri"/>
                <a:ea typeface="Calibri"/>
                <a:cs typeface="Calibri"/>
                <a:sym typeface="Calibri"/>
              </a:rPr>
              <a:t>Offering digital cards along with physical cards.</a:t>
            </a:r>
            <a:endParaRPr sz="1800">
              <a:latin typeface="Calibri"/>
              <a:ea typeface="Calibri"/>
              <a:cs typeface="Calibri"/>
              <a:sym typeface="Calibri"/>
            </a:endParaRPr>
          </a:p>
        </p:txBody>
      </p:sp>
      <p:sp>
        <p:nvSpPr>
          <p:cNvPr id="536" name="Google Shape;536;p7"/>
          <p:cNvSpPr txBox="1"/>
          <p:nvPr>
            <p:ph idx="3" type="subTitle"/>
          </p:nvPr>
        </p:nvSpPr>
        <p:spPr>
          <a:xfrm>
            <a:off x="5528933" y="1822050"/>
            <a:ext cx="3161143" cy="5727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800"/>
              </a:spcAft>
              <a:buSzPts val="1600"/>
              <a:buNone/>
            </a:pPr>
            <a:r>
              <a:rPr lang="en-GB" sz="1800">
                <a:latin typeface="Calibri"/>
                <a:ea typeface="Calibri"/>
                <a:cs typeface="Calibri"/>
                <a:sym typeface="Calibri"/>
              </a:rPr>
              <a:t>Analysis of the risk, threats, and problems that may occur during the project management processes.</a:t>
            </a:r>
            <a:endParaRPr sz="1800">
              <a:latin typeface="Calibri"/>
              <a:ea typeface="Calibri"/>
              <a:cs typeface="Calibri"/>
              <a:sym typeface="Calibri"/>
            </a:endParaRPr>
          </a:p>
        </p:txBody>
      </p:sp>
      <p:sp>
        <p:nvSpPr>
          <p:cNvPr id="537" name="Google Shape;537;p7"/>
          <p:cNvSpPr/>
          <p:nvPr/>
        </p:nvSpPr>
        <p:spPr>
          <a:xfrm>
            <a:off x="929725" y="29990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7"/>
          <p:cNvSpPr/>
          <p:nvPr/>
        </p:nvSpPr>
        <p:spPr>
          <a:xfrm flipH="1">
            <a:off x="6822675" y="29990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8"/>
          <p:cNvSpPr/>
          <p:nvPr/>
        </p:nvSpPr>
        <p:spPr>
          <a:xfrm>
            <a:off x="929725" y="130841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8"/>
          <p:cNvSpPr/>
          <p:nvPr/>
        </p:nvSpPr>
        <p:spPr>
          <a:xfrm flipH="1">
            <a:off x="6822675" y="130841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8"/>
          <p:cNvSpPr txBox="1"/>
          <p:nvPr>
            <p:ph idx="1" type="subTitle"/>
          </p:nvPr>
        </p:nvSpPr>
        <p:spPr>
          <a:xfrm>
            <a:off x="385214" y="3623776"/>
            <a:ext cx="3463771" cy="5727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800"/>
              </a:spcAft>
              <a:buSzPts val="1600"/>
              <a:buNone/>
            </a:pPr>
            <a:r>
              <a:rPr lang="en-GB" sz="1800">
                <a:latin typeface="Calibri"/>
                <a:ea typeface="Calibri"/>
                <a:cs typeface="Calibri"/>
                <a:sym typeface="Calibri"/>
              </a:rPr>
              <a:t>Offers diverse transforming methods, such as transforming to contacts, and local and international banks.</a:t>
            </a:r>
            <a:endParaRPr sz="1800">
              <a:latin typeface="Calibri"/>
              <a:ea typeface="Calibri"/>
              <a:cs typeface="Calibri"/>
              <a:sym typeface="Calibri"/>
            </a:endParaRPr>
          </a:p>
        </p:txBody>
      </p:sp>
      <p:sp>
        <p:nvSpPr>
          <p:cNvPr id="546" name="Google Shape;546;p8"/>
          <p:cNvSpPr txBox="1"/>
          <p:nvPr>
            <p:ph idx="4" type="subTitle"/>
          </p:nvPr>
        </p:nvSpPr>
        <p:spPr>
          <a:xfrm>
            <a:off x="453924" y="1884711"/>
            <a:ext cx="2995938" cy="5727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800"/>
              </a:spcAft>
              <a:buSzPts val="1600"/>
              <a:buNone/>
            </a:pPr>
            <a:r>
              <a:rPr lang="en-GB" sz="1800">
                <a:latin typeface="Calibri"/>
                <a:ea typeface="Calibri"/>
                <a:cs typeface="Calibri"/>
                <a:sym typeface="Calibri"/>
              </a:rPr>
              <a:t>Enable customers to manage their finances by adding money and paying bills.</a:t>
            </a:r>
            <a:endParaRPr sz="1800">
              <a:latin typeface="Calibri"/>
              <a:ea typeface="Calibri"/>
              <a:cs typeface="Calibri"/>
              <a:sym typeface="Calibri"/>
            </a:endParaRPr>
          </a:p>
        </p:txBody>
      </p:sp>
      <p:sp>
        <p:nvSpPr>
          <p:cNvPr id="547" name="Google Shape;547;p8"/>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Objectives</a:t>
            </a:r>
            <a:endParaRPr/>
          </a:p>
        </p:txBody>
      </p:sp>
      <p:sp>
        <p:nvSpPr>
          <p:cNvPr id="548" name="Google Shape;548;p8"/>
          <p:cNvSpPr txBox="1"/>
          <p:nvPr>
            <p:ph idx="2" type="subTitle"/>
          </p:nvPr>
        </p:nvSpPr>
        <p:spPr>
          <a:xfrm>
            <a:off x="5528933" y="3850150"/>
            <a:ext cx="3161143" cy="5727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800"/>
              </a:spcAft>
              <a:buSzPts val="1600"/>
              <a:buNone/>
            </a:pPr>
            <a:r>
              <a:rPr lang="en-GB" sz="1800">
                <a:latin typeface="Calibri"/>
                <a:ea typeface="Calibri"/>
                <a:cs typeface="Calibri"/>
                <a:sym typeface="Calibri"/>
              </a:rPr>
              <a:t>Enable users to request money or send gifts to/from their friends and family member.</a:t>
            </a:r>
            <a:endParaRPr sz="1800">
              <a:latin typeface="Calibri"/>
              <a:ea typeface="Calibri"/>
              <a:cs typeface="Calibri"/>
              <a:sym typeface="Calibri"/>
            </a:endParaRPr>
          </a:p>
        </p:txBody>
      </p:sp>
      <p:sp>
        <p:nvSpPr>
          <p:cNvPr id="549" name="Google Shape;549;p8"/>
          <p:cNvSpPr txBox="1"/>
          <p:nvPr>
            <p:ph idx="3" type="subTitle"/>
          </p:nvPr>
        </p:nvSpPr>
        <p:spPr>
          <a:xfrm>
            <a:off x="5528933" y="1822050"/>
            <a:ext cx="3161143" cy="5727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800"/>
              </a:spcAft>
              <a:buSzPts val="1600"/>
              <a:buNone/>
            </a:pPr>
            <a:r>
              <a:rPr lang="en-GB" sz="1800">
                <a:latin typeface="Calibri"/>
                <a:ea typeface="Calibri"/>
                <a:cs typeface="Calibri"/>
                <a:sym typeface="Calibri"/>
              </a:rPr>
              <a:t>Analysis of the risk, threats, and problems that may occur during the project management processes.</a:t>
            </a:r>
            <a:endParaRPr sz="1800">
              <a:latin typeface="Calibri"/>
              <a:ea typeface="Calibri"/>
              <a:cs typeface="Calibri"/>
              <a:sym typeface="Calibri"/>
            </a:endParaRPr>
          </a:p>
        </p:txBody>
      </p:sp>
      <p:sp>
        <p:nvSpPr>
          <p:cNvPr id="550" name="Google Shape;550;p8"/>
          <p:cNvSpPr/>
          <p:nvPr/>
        </p:nvSpPr>
        <p:spPr>
          <a:xfrm>
            <a:off x="929725" y="29990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8"/>
          <p:cNvSpPr/>
          <p:nvPr/>
        </p:nvSpPr>
        <p:spPr>
          <a:xfrm flipH="1">
            <a:off x="6822675" y="2999063"/>
            <a:ext cx="862800" cy="3600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9"/>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t>Scope Statement </a:t>
            </a:r>
            <a:endParaRPr/>
          </a:p>
        </p:txBody>
      </p:sp>
      <p:sp>
        <p:nvSpPr>
          <p:cNvPr id="557" name="Google Shape;557;p9"/>
          <p:cNvSpPr txBox="1"/>
          <p:nvPr/>
        </p:nvSpPr>
        <p:spPr>
          <a:xfrm>
            <a:off x="733646" y="1573618"/>
            <a:ext cx="7676707" cy="169277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GB" sz="1800" u="none" cap="none" strike="noStrike">
                <a:solidFill>
                  <a:srgbClr val="000000"/>
                </a:solidFill>
                <a:latin typeface="Calibri"/>
                <a:ea typeface="Calibri"/>
                <a:cs typeface="Calibri"/>
                <a:sym typeface="Calibri"/>
              </a:rPr>
              <a:t>A new database with the customer's bank account information will be needed for this project. We will require a database server that performs the user-requested services in order to store the data. Besides 5G, 4G, WI-FI, or any network modems, the project also requires a reliable link server to respond to the app and the devices.</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sometric SEO Strategy by Slidesgo">
  <a:themeElements>
    <a:clrScheme name="Custom 1">
      <a:dk1>
        <a:srgbClr val="000000"/>
      </a:dk1>
      <a:lt1>
        <a:srgbClr val="FFFFFF"/>
      </a:lt1>
      <a:dk2>
        <a:srgbClr val="EAE5EB"/>
      </a:dk2>
      <a:lt2>
        <a:srgbClr val="EAE5EB"/>
      </a:lt2>
      <a:accent1>
        <a:srgbClr val="D4CAD6"/>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